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268" r:id="rId2"/>
    <p:sldId id="257" r:id="rId3"/>
    <p:sldId id="259" r:id="rId4"/>
    <p:sldId id="262" r:id="rId5"/>
    <p:sldId id="263" r:id="rId6"/>
    <p:sldId id="264" r:id="rId7"/>
    <p:sldId id="265" r:id="rId8"/>
    <p:sldId id="266" r:id="rId9"/>
    <p:sldId id="267" r:id="rId10"/>
    <p:sldId id="261" r:id="rId11"/>
  </p:sldIdLst>
  <p:sldSz cx="10693400" cy="7556500"/>
  <p:notesSz cx="6858000" cy="9144000"/>
  <p:embeddedFontLst>
    <p:embeddedFont>
      <p:font typeface="Abadi ExtraLight" panose="020B0204020104020204" pitchFamily="34" charset="0"/>
      <p:regular r:id="rId13"/>
      <p:italic r:id="rId14"/>
    </p:embeddedFont>
    <p:embeddedFont>
      <p:font typeface="Avenir Next LT Pro" panose="020B0504020202020204" pitchFamily="34" charset="0"/>
      <p:regular r:id="rId15"/>
      <p:bold r:id="rId16"/>
      <p:italic r:id="rId17"/>
      <p:boldItalic r:id="rId18"/>
    </p:embeddedFont>
    <p:embeddedFont>
      <p:font typeface="Century Gothic" panose="020B050202020202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FF"/>
    <a:srgbClr val="66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1C4431-CEF3-638B-1E29-0467BE8D16C8}" v="6" dt="2026-08-22T16:57:48.7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6" d="100"/>
          <a:sy n="76" d="100"/>
        </p:scale>
        <p:origin x="1272"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D0B476-3DBD-4F55-8D0F-79DCE87B7D64}" type="datetimeFigureOut">
              <a:rPr lang="es-CO" smtClean="0"/>
              <a:t>22/08/2026</a:t>
            </a:fld>
            <a:endParaRPr lang="es-CO"/>
          </a:p>
        </p:txBody>
      </p:sp>
      <p:sp>
        <p:nvSpPr>
          <p:cNvPr id="4" name="Marcador de imagen de diapositiva 3"/>
          <p:cNvSpPr>
            <a:spLocks noGrp="1" noRot="1" noChangeAspect="1"/>
          </p:cNvSpPr>
          <p:nvPr>
            <p:ph type="sldImg" idx="2"/>
          </p:nvPr>
        </p:nvSpPr>
        <p:spPr>
          <a:xfrm>
            <a:off x="1244600" y="1143000"/>
            <a:ext cx="43688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7566C7-DA45-4956-8BED-6AED490DC58E}" type="slidenum">
              <a:rPr lang="es-CO" smtClean="0"/>
              <a:t>‹Nº›</a:t>
            </a:fld>
            <a:endParaRPr lang="es-CO"/>
          </a:p>
        </p:txBody>
      </p:sp>
    </p:spTree>
    <p:extLst>
      <p:ext uri="{BB962C8B-B14F-4D97-AF65-F5344CB8AC3E}">
        <p14:creationId xmlns:p14="http://schemas.microsoft.com/office/powerpoint/2010/main" val="1450375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D4369-859C-DBCC-8D60-B1213A9D8DA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D5E8AAA-90C9-760C-CEC4-E496A9792842}"/>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295366D-DB8B-92DF-5E58-F1590D17D5CC}"/>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05814824-0BBE-6A81-BBAB-F8EF25EE3D1C}"/>
              </a:ext>
            </a:extLst>
          </p:cNvPr>
          <p:cNvSpPr>
            <a:spLocks noGrp="1"/>
          </p:cNvSpPr>
          <p:nvPr>
            <p:ph type="sldNum" sz="quarter" idx="5"/>
          </p:nvPr>
        </p:nvSpPr>
        <p:spPr/>
        <p:txBody>
          <a:bodyPr/>
          <a:lstStyle/>
          <a:p>
            <a:fld id="{2C7566C7-DA45-4956-8BED-6AED490DC58E}" type="slidenum">
              <a:rPr lang="es-CO" smtClean="0"/>
              <a:t>1</a:t>
            </a:fld>
            <a:endParaRPr lang="es-CO"/>
          </a:p>
        </p:txBody>
      </p:sp>
    </p:spTree>
    <p:extLst>
      <p:ext uri="{BB962C8B-B14F-4D97-AF65-F5344CB8AC3E}">
        <p14:creationId xmlns:p14="http://schemas.microsoft.com/office/powerpoint/2010/main" val="19536395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473A9-F877-CBAF-1081-851E940326D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D987A90-40ED-97AF-4B4E-13BF7F163FB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47595940-E850-5FF8-FF04-9D1C756C9B44}"/>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FC78C237-C253-2A72-8185-94DDE144C15C}"/>
              </a:ext>
            </a:extLst>
          </p:cNvPr>
          <p:cNvSpPr>
            <a:spLocks noGrp="1"/>
          </p:cNvSpPr>
          <p:nvPr>
            <p:ph type="sldNum" sz="quarter" idx="5"/>
          </p:nvPr>
        </p:nvSpPr>
        <p:spPr/>
        <p:txBody>
          <a:bodyPr/>
          <a:lstStyle/>
          <a:p>
            <a:fld id="{2C7566C7-DA45-4956-8BED-6AED490DC58E}" type="slidenum">
              <a:rPr lang="es-CO" smtClean="0"/>
              <a:t>2</a:t>
            </a:fld>
            <a:endParaRPr lang="es-CO"/>
          </a:p>
        </p:txBody>
      </p:sp>
    </p:spTree>
    <p:extLst>
      <p:ext uri="{BB962C8B-B14F-4D97-AF65-F5344CB8AC3E}">
        <p14:creationId xmlns:p14="http://schemas.microsoft.com/office/powerpoint/2010/main" val="2704846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microsoft.com/office/2007/relationships/hdphoto" Target="../media/hdphoto1.wdp"/><Relationship Id="rId3" Type="http://schemas.openxmlformats.org/officeDocument/2006/relationships/image" Target="../media/image1.sv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png"/><Relationship Id="rId18" Type="http://schemas.openxmlformats.org/officeDocument/2006/relationships/image" Target="../media/image13.png"/><Relationship Id="rId3" Type="http://schemas.openxmlformats.org/officeDocument/2006/relationships/image" Target="../media/image1.svg"/><Relationship Id="rId7" Type="http://schemas.openxmlformats.org/officeDocument/2006/relationships/hyperlink" Target="mailto:correo.electr&#243;nico@mail.com" TargetMode="External"/><Relationship Id="rId12" Type="http://schemas.openxmlformats.org/officeDocument/2006/relationships/image" Target="../media/image7.png"/><Relationship Id="rId17" Type="http://schemas.openxmlformats.org/officeDocument/2006/relationships/image" Target="../media/image12.png"/><Relationship Id="rId2" Type="http://schemas.openxmlformats.org/officeDocument/2006/relationships/notesSlide" Target="../notesSlides/notesSlide2.xml"/><Relationship Id="rId16" Type="http://schemas.openxmlformats.org/officeDocument/2006/relationships/image" Target="../media/image11.png"/><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6.png"/><Relationship Id="rId5" Type="http://schemas.openxmlformats.org/officeDocument/2006/relationships/image" Target="../media/image15.png"/><Relationship Id="rId15" Type="http://schemas.openxmlformats.org/officeDocument/2006/relationships/image" Target="../media/image10.png"/><Relationship Id="rId10" Type="http://schemas.openxmlformats.org/officeDocument/2006/relationships/image" Target="../media/image5.png"/><Relationship Id="rId19" Type="http://schemas.openxmlformats.org/officeDocument/2006/relationships/image" Target="../media/image14.png"/><Relationship Id="rId4" Type="http://schemas.openxmlformats.org/officeDocument/2006/relationships/image" Target="../media/image2.png"/><Relationship Id="rId9" Type="http://schemas.openxmlformats.org/officeDocument/2006/relationships/image" Target="../media/image4.png"/><Relationship Id="rId1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png"/><Relationship Id="rId1" Type="http://schemas.openxmlformats.org/officeDocument/2006/relationships/slideLayout" Target="../slideLayouts/slideLayout9.xml"/><Relationship Id="rId6" Type="http://schemas.microsoft.com/office/2007/relationships/hdphoto" Target="../media/hdphoto2.wdp"/><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png"/><Relationship Id="rId1" Type="http://schemas.openxmlformats.org/officeDocument/2006/relationships/slideLayout" Target="../slideLayouts/slideLayout9.xml"/><Relationship Id="rId6" Type="http://schemas.microsoft.com/office/2007/relationships/hdphoto" Target="../media/hdphoto2.wdp"/><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png"/><Relationship Id="rId1" Type="http://schemas.openxmlformats.org/officeDocument/2006/relationships/slideLayout" Target="../slideLayouts/slideLayout9.xml"/><Relationship Id="rId6" Type="http://schemas.microsoft.com/office/2007/relationships/hdphoto" Target="../media/hdphoto2.wdp"/><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png"/><Relationship Id="rId1" Type="http://schemas.openxmlformats.org/officeDocument/2006/relationships/slideLayout" Target="../slideLayouts/slideLayout9.xml"/><Relationship Id="rId6" Type="http://schemas.microsoft.com/office/2007/relationships/hdphoto" Target="../media/hdphoto2.wdp"/><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png"/><Relationship Id="rId1" Type="http://schemas.openxmlformats.org/officeDocument/2006/relationships/slideLayout" Target="../slideLayouts/slideLayout9.xml"/><Relationship Id="rId6" Type="http://schemas.microsoft.com/office/2007/relationships/hdphoto" Target="../media/hdphoto2.wdp"/><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B519C-F454-4139-3189-A70B0AD8E65A}"/>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84634722-F7A0-B8A3-26B6-7E285BCEEBEA}"/>
              </a:ext>
            </a:extLst>
          </p:cNvPr>
          <p:cNvSpPr/>
          <p:nvPr/>
        </p:nvSpPr>
        <p:spPr>
          <a:xfrm>
            <a:off x="0" y="6325865"/>
            <a:ext cx="1800867" cy="533507"/>
          </a:xfrm>
          <a:custGeom>
            <a:avLst/>
            <a:gdLst/>
            <a:ahLst/>
            <a:cxnLst/>
            <a:rect l="l" t="t" r="r" b="b"/>
            <a:pathLst>
              <a:path w="1800867" h="533507">
                <a:moveTo>
                  <a:pt x="0" y="0"/>
                </a:moveTo>
                <a:lnTo>
                  <a:pt x="1800867" y="0"/>
                </a:lnTo>
                <a:lnTo>
                  <a:pt x="1800867" y="533507"/>
                </a:lnTo>
                <a:lnTo>
                  <a:pt x="0" y="533507"/>
                </a:lnTo>
                <a:lnTo>
                  <a:pt x="0" y="0"/>
                </a:lnTo>
                <a:close/>
              </a:path>
            </a:pathLst>
          </a:custGeom>
          <a:blipFill>
            <a:blip>
              <a:alphaModFix amt="39000"/>
              <a:extLst>
                <a:ext uri="{96DAC541-7B7A-43D3-8B79-37D633B846F1}">
                  <asvg:svgBlip xmlns:asvg="http://schemas.microsoft.com/office/drawing/2016/SVG/main" r:embed="rId3"/>
                </a:ext>
              </a:extLst>
            </a:blip>
            <a:stretch>
              <a:fillRect/>
            </a:stretch>
          </a:blipFill>
        </p:spPr>
        <p:txBody>
          <a:bodyPr/>
          <a:lstStyle/>
          <a:p>
            <a:endParaRPr lang="es-CO"/>
          </a:p>
        </p:txBody>
      </p:sp>
      <p:sp>
        <p:nvSpPr>
          <p:cNvPr id="16" name="Título 15">
            <a:extLst>
              <a:ext uri="{FF2B5EF4-FFF2-40B4-BE49-F238E27FC236}">
                <a16:creationId xmlns:a16="http://schemas.microsoft.com/office/drawing/2014/main" id="{149F3DAE-8E5D-7A27-C639-7E4880BAE963}"/>
              </a:ext>
            </a:extLst>
          </p:cNvPr>
          <p:cNvSpPr>
            <a:spLocks noGrp="1"/>
          </p:cNvSpPr>
          <p:nvPr>
            <p:ph type="ctrTitle"/>
          </p:nvPr>
        </p:nvSpPr>
        <p:spPr>
          <a:xfrm>
            <a:off x="601456" y="2721560"/>
            <a:ext cx="9629622" cy="854346"/>
          </a:xfrm>
          <a:noFill/>
        </p:spPr>
        <p:txBody>
          <a:bodyPr/>
          <a:lstStyle/>
          <a:p>
            <a:r>
              <a:rPr lang="es-MX" dirty="0">
                <a:latin typeface="Century Gothic" panose="020B0502020202020204" pitchFamily="34" charset="0"/>
                <a:cs typeface="Times New Roman" panose="02020603050405020304" pitchFamily="18" charset="0"/>
              </a:rPr>
              <a:t>NOMBRE DE LA PONENCIA</a:t>
            </a:r>
            <a:endParaRPr lang="es-CO" dirty="0">
              <a:latin typeface="Century Gothic" panose="020B0502020202020204" pitchFamily="34" charset="0"/>
              <a:cs typeface="Times New Roman" panose="02020603050405020304" pitchFamily="18" charset="0"/>
            </a:endParaRPr>
          </a:p>
        </p:txBody>
      </p:sp>
      <p:pic>
        <p:nvPicPr>
          <p:cNvPr id="4" name="Imagen 3">
            <a:extLst>
              <a:ext uri="{FF2B5EF4-FFF2-40B4-BE49-F238E27FC236}">
                <a16:creationId xmlns:a16="http://schemas.microsoft.com/office/drawing/2014/main" id="{F3BFD271-0009-A06C-6336-EF4ABE7CF254}"/>
              </a:ext>
            </a:extLst>
          </p:cNvPr>
          <p:cNvPicPr>
            <a:picLocks noChangeAspect="1"/>
          </p:cNvPicPr>
          <p:nvPr/>
        </p:nvPicPr>
        <p:blipFill>
          <a:blip r:embed="rId4"/>
          <a:srcRect b="23923"/>
          <a:stretch>
            <a:fillRect/>
          </a:stretch>
        </p:blipFill>
        <p:spPr>
          <a:xfrm>
            <a:off x="7346697" y="149921"/>
            <a:ext cx="1258012" cy="1189846"/>
          </a:xfrm>
          <a:prstGeom prst="rect">
            <a:avLst/>
          </a:prstGeom>
        </p:spPr>
      </p:pic>
      <p:grpSp>
        <p:nvGrpSpPr>
          <p:cNvPr id="8" name="Grupo 7">
            <a:extLst>
              <a:ext uri="{FF2B5EF4-FFF2-40B4-BE49-F238E27FC236}">
                <a16:creationId xmlns:a16="http://schemas.microsoft.com/office/drawing/2014/main" id="{04E0B7C8-46E1-3573-2413-2FEDACFD5201}"/>
              </a:ext>
            </a:extLst>
          </p:cNvPr>
          <p:cNvGrpSpPr/>
          <p:nvPr/>
        </p:nvGrpSpPr>
        <p:grpSpPr>
          <a:xfrm>
            <a:off x="393700" y="5479867"/>
            <a:ext cx="9629622" cy="1379505"/>
            <a:chOff x="176387" y="4684745"/>
            <a:chExt cx="8164197" cy="1199212"/>
          </a:xfrm>
        </p:grpSpPr>
        <p:pic>
          <p:nvPicPr>
            <p:cNvPr id="3" name="Imagen 2">
              <a:extLst>
                <a:ext uri="{FF2B5EF4-FFF2-40B4-BE49-F238E27FC236}">
                  <a16:creationId xmlns:a16="http://schemas.microsoft.com/office/drawing/2014/main" id="{50A623BF-AB6B-F934-AD52-61F9B29102FA}"/>
                </a:ext>
              </a:extLst>
            </p:cNvPr>
            <p:cNvPicPr>
              <a:picLocks noChangeAspect="1"/>
            </p:cNvPicPr>
            <p:nvPr/>
          </p:nvPicPr>
          <p:blipFill>
            <a:blip r:embed="rId5"/>
            <a:stretch>
              <a:fillRect/>
            </a:stretch>
          </p:blipFill>
          <p:spPr>
            <a:xfrm>
              <a:off x="176387" y="4686668"/>
              <a:ext cx="2961567" cy="599811"/>
            </a:xfrm>
            <a:prstGeom prst="rect">
              <a:avLst/>
            </a:prstGeom>
          </p:spPr>
        </p:pic>
        <p:pic>
          <p:nvPicPr>
            <p:cNvPr id="5" name="Imagen 4">
              <a:extLst>
                <a:ext uri="{FF2B5EF4-FFF2-40B4-BE49-F238E27FC236}">
                  <a16:creationId xmlns:a16="http://schemas.microsoft.com/office/drawing/2014/main" id="{AAC964A0-7D54-80FC-55FE-D5AA859453D5}"/>
                </a:ext>
              </a:extLst>
            </p:cNvPr>
            <p:cNvPicPr>
              <a:picLocks noChangeAspect="1"/>
            </p:cNvPicPr>
            <p:nvPr/>
          </p:nvPicPr>
          <p:blipFill>
            <a:blip r:embed="rId6"/>
            <a:stretch>
              <a:fillRect/>
            </a:stretch>
          </p:blipFill>
          <p:spPr>
            <a:xfrm>
              <a:off x="3094054" y="4684745"/>
              <a:ext cx="1295400" cy="697523"/>
            </a:xfrm>
            <a:prstGeom prst="rect">
              <a:avLst/>
            </a:prstGeom>
          </p:spPr>
        </p:pic>
        <p:pic>
          <p:nvPicPr>
            <p:cNvPr id="6" name="Imagen 5">
              <a:extLst>
                <a:ext uri="{FF2B5EF4-FFF2-40B4-BE49-F238E27FC236}">
                  <a16:creationId xmlns:a16="http://schemas.microsoft.com/office/drawing/2014/main" id="{31798F1C-EA21-68CD-3F95-07E3604ABF41}"/>
                </a:ext>
              </a:extLst>
            </p:cNvPr>
            <p:cNvPicPr>
              <a:picLocks noChangeAspect="1"/>
            </p:cNvPicPr>
            <p:nvPr/>
          </p:nvPicPr>
          <p:blipFill>
            <a:blip r:embed="rId7"/>
            <a:stretch>
              <a:fillRect/>
            </a:stretch>
          </p:blipFill>
          <p:spPr>
            <a:xfrm>
              <a:off x="4479259" y="4799933"/>
              <a:ext cx="537370" cy="444720"/>
            </a:xfrm>
            <a:prstGeom prst="rect">
              <a:avLst/>
            </a:prstGeom>
          </p:spPr>
        </p:pic>
        <p:pic>
          <p:nvPicPr>
            <p:cNvPr id="7" name="Imagen 6">
              <a:extLst>
                <a:ext uri="{FF2B5EF4-FFF2-40B4-BE49-F238E27FC236}">
                  <a16:creationId xmlns:a16="http://schemas.microsoft.com/office/drawing/2014/main" id="{9B3B2CFC-D3B3-F0EA-AB8F-FC7990254074}"/>
                </a:ext>
              </a:extLst>
            </p:cNvPr>
            <p:cNvPicPr>
              <a:picLocks noChangeAspect="1"/>
            </p:cNvPicPr>
            <p:nvPr/>
          </p:nvPicPr>
          <p:blipFill>
            <a:blip r:embed="rId8"/>
            <a:stretch>
              <a:fillRect/>
            </a:stretch>
          </p:blipFill>
          <p:spPr>
            <a:xfrm>
              <a:off x="269525" y="5316197"/>
              <a:ext cx="1295400" cy="480965"/>
            </a:xfrm>
            <a:prstGeom prst="rect">
              <a:avLst/>
            </a:prstGeom>
          </p:spPr>
        </p:pic>
        <p:pic>
          <p:nvPicPr>
            <p:cNvPr id="9" name="Imagen 8">
              <a:extLst>
                <a:ext uri="{FF2B5EF4-FFF2-40B4-BE49-F238E27FC236}">
                  <a16:creationId xmlns:a16="http://schemas.microsoft.com/office/drawing/2014/main" id="{7F69673C-9DA6-6BC6-1C9D-FA686FF1DE99}"/>
                </a:ext>
              </a:extLst>
            </p:cNvPr>
            <p:cNvPicPr>
              <a:picLocks noChangeAspect="1"/>
            </p:cNvPicPr>
            <p:nvPr/>
          </p:nvPicPr>
          <p:blipFill>
            <a:blip r:embed="rId9"/>
            <a:stretch>
              <a:fillRect/>
            </a:stretch>
          </p:blipFill>
          <p:spPr>
            <a:xfrm>
              <a:off x="5043496" y="4756689"/>
              <a:ext cx="923223" cy="491076"/>
            </a:xfrm>
            <a:prstGeom prst="rect">
              <a:avLst/>
            </a:prstGeom>
          </p:spPr>
        </p:pic>
        <p:pic>
          <p:nvPicPr>
            <p:cNvPr id="10" name="Imagen 9">
              <a:extLst>
                <a:ext uri="{FF2B5EF4-FFF2-40B4-BE49-F238E27FC236}">
                  <a16:creationId xmlns:a16="http://schemas.microsoft.com/office/drawing/2014/main" id="{700B0DA1-32F9-1084-F319-F8EDB5B67681}"/>
                </a:ext>
              </a:extLst>
            </p:cNvPr>
            <p:cNvPicPr>
              <a:picLocks noChangeAspect="1"/>
            </p:cNvPicPr>
            <p:nvPr/>
          </p:nvPicPr>
          <p:blipFill>
            <a:blip r:embed="rId10"/>
            <a:stretch>
              <a:fillRect/>
            </a:stretch>
          </p:blipFill>
          <p:spPr>
            <a:xfrm>
              <a:off x="1644381" y="5324397"/>
              <a:ext cx="1295400" cy="527198"/>
            </a:xfrm>
            <a:prstGeom prst="rect">
              <a:avLst/>
            </a:prstGeom>
          </p:spPr>
        </p:pic>
        <p:pic>
          <p:nvPicPr>
            <p:cNvPr id="11" name="Imagen 10">
              <a:extLst>
                <a:ext uri="{FF2B5EF4-FFF2-40B4-BE49-F238E27FC236}">
                  <a16:creationId xmlns:a16="http://schemas.microsoft.com/office/drawing/2014/main" id="{E1E1E686-1588-99D3-28C0-4965AAF33E7B}"/>
                </a:ext>
              </a:extLst>
            </p:cNvPr>
            <p:cNvPicPr>
              <a:picLocks noChangeAspect="1"/>
            </p:cNvPicPr>
            <p:nvPr/>
          </p:nvPicPr>
          <p:blipFill>
            <a:blip r:embed="rId11"/>
            <a:stretch>
              <a:fillRect/>
            </a:stretch>
          </p:blipFill>
          <p:spPr>
            <a:xfrm>
              <a:off x="5993586" y="4799933"/>
              <a:ext cx="1312982" cy="444720"/>
            </a:xfrm>
            <a:prstGeom prst="rect">
              <a:avLst/>
            </a:prstGeom>
          </p:spPr>
        </p:pic>
        <p:pic>
          <p:nvPicPr>
            <p:cNvPr id="13" name="Imagen 12">
              <a:extLst>
                <a:ext uri="{FF2B5EF4-FFF2-40B4-BE49-F238E27FC236}">
                  <a16:creationId xmlns:a16="http://schemas.microsoft.com/office/drawing/2014/main" id="{115AC017-6C29-C59A-1893-C2F425A49EEB}"/>
                </a:ext>
              </a:extLst>
            </p:cNvPr>
            <p:cNvPicPr>
              <a:picLocks noChangeAspect="1"/>
            </p:cNvPicPr>
            <p:nvPr/>
          </p:nvPicPr>
          <p:blipFill>
            <a:blip r:embed="rId12"/>
            <a:stretch>
              <a:fillRect/>
            </a:stretch>
          </p:blipFill>
          <p:spPr>
            <a:xfrm>
              <a:off x="7060781" y="5354676"/>
              <a:ext cx="1252523" cy="488272"/>
            </a:xfrm>
            <a:prstGeom prst="rect">
              <a:avLst/>
            </a:prstGeom>
          </p:spPr>
        </p:pic>
        <p:pic>
          <p:nvPicPr>
            <p:cNvPr id="14" name="Imagen 13">
              <a:extLst>
                <a:ext uri="{FF2B5EF4-FFF2-40B4-BE49-F238E27FC236}">
                  <a16:creationId xmlns:a16="http://schemas.microsoft.com/office/drawing/2014/main" id="{C69C6FC0-3E36-CDA6-5C31-7D2C0741BC8F}"/>
                </a:ext>
              </a:extLst>
            </p:cNvPr>
            <p:cNvPicPr>
              <a:picLocks noChangeAspect="1"/>
            </p:cNvPicPr>
            <p:nvPr/>
          </p:nvPicPr>
          <p:blipFill>
            <a:blip r:embed="rId13"/>
            <a:stretch>
              <a:fillRect/>
            </a:stretch>
          </p:blipFill>
          <p:spPr>
            <a:xfrm>
              <a:off x="3268455" y="5405431"/>
              <a:ext cx="649801" cy="393301"/>
            </a:xfrm>
            <a:prstGeom prst="rect">
              <a:avLst/>
            </a:prstGeom>
          </p:spPr>
        </p:pic>
        <p:pic>
          <p:nvPicPr>
            <p:cNvPr id="15" name="Imagen 14">
              <a:extLst>
                <a:ext uri="{FF2B5EF4-FFF2-40B4-BE49-F238E27FC236}">
                  <a16:creationId xmlns:a16="http://schemas.microsoft.com/office/drawing/2014/main" id="{9F17D9D6-CE32-8B4B-186F-393EFFCEED38}"/>
                </a:ext>
              </a:extLst>
            </p:cNvPr>
            <p:cNvPicPr>
              <a:picLocks noChangeAspect="1"/>
            </p:cNvPicPr>
            <p:nvPr/>
          </p:nvPicPr>
          <p:blipFill>
            <a:blip r:embed="rId14"/>
            <a:stretch>
              <a:fillRect/>
            </a:stretch>
          </p:blipFill>
          <p:spPr>
            <a:xfrm>
              <a:off x="7367069" y="4784813"/>
              <a:ext cx="973515" cy="569863"/>
            </a:xfrm>
            <a:prstGeom prst="rect">
              <a:avLst/>
            </a:prstGeom>
          </p:spPr>
        </p:pic>
        <p:pic>
          <p:nvPicPr>
            <p:cNvPr id="17" name="Imagen 16">
              <a:extLst>
                <a:ext uri="{FF2B5EF4-FFF2-40B4-BE49-F238E27FC236}">
                  <a16:creationId xmlns:a16="http://schemas.microsoft.com/office/drawing/2014/main" id="{601A47DB-E64C-B97B-3BEB-E0223B20474A}"/>
                </a:ext>
              </a:extLst>
            </p:cNvPr>
            <p:cNvPicPr>
              <a:picLocks noChangeAspect="1"/>
            </p:cNvPicPr>
            <p:nvPr/>
          </p:nvPicPr>
          <p:blipFill>
            <a:blip r:embed="rId15"/>
            <a:stretch>
              <a:fillRect/>
            </a:stretch>
          </p:blipFill>
          <p:spPr>
            <a:xfrm>
              <a:off x="5451466" y="5392881"/>
              <a:ext cx="1455042" cy="491076"/>
            </a:xfrm>
            <a:prstGeom prst="rect">
              <a:avLst/>
            </a:prstGeom>
          </p:spPr>
        </p:pic>
        <p:pic>
          <p:nvPicPr>
            <p:cNvPr id="21" name="Imagen 20">
              <a:extLst>
                <a:ext uri="{FF2B5EF4-FFF2-40B4-BE49-F238E27FC236}">
                  <a16:creationId xmlns:a16="http://schemas.microsoft.com/office/drawing/2014/main" id="{E1AB8F02-AD9C-1748-B3F6-9C8ABDAEDBF5}"/>
                </a:ext>
              </a:extLst>
            </p:cNvPr>
            <p:cNvPicPr>
              <a:picLocks noChangeAspect="1"/>
            </p:cNvPicPr>
            <p:nvPr/>
          </p:nvPicPr>
          <p:blipFill>
            <a:blip r:embed="rId16"/>
            <a:stretch>
              <a:fillRect/>
            </a:stretch>
          </p:blipFill>
          <p:spPr>
            <a:xfrm>
              <a:off x="4155292" y="5428097"/>
              <a:ext cx="1169125" cy="414851"/>
            </a:xfrm>
            <a:prstGeom prst="rect">
              <a:avLst/>
            </a:prstGeom>
          </p:spPr>
        </p:pic>
      </p:grpSp>
      <p:sp>
        <p:nvSpPr>
          <p:cNvPr id="22" name="Título 15">
            <a:extLst>
              <a:ext uri="{FF2B5EF4-FFF2-40B4-BE49-F238E27FC236}">
                <a16:creationId xmlns:a16="http://schemas.microsoft.com/office/drawing/2014/main" id="{A6B57748-05F6-BADD-6357-0D692B318EF4}"/>
              </a:ext>
            </a:extLst>
          </p:cNvPr>
          <p:cNvSpPr txBox="1">
            <a:spLocks/>
          </p:cNvSpPr>
          <p:nvPr/>
        </p:nvSpPr>
        <p:spPr>
          <a:xfrm>
            <a:off x="688305" y="385832"/>
            <a:ext cx="4333875" cy="85434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ES" sz="1050" dirty="0">
                <a:latin typeface="Century Gothic" panose="020B0502020202020204" pitchFamily="34" charset="0"/>
                <a:cs typeface="Times New Roman" panose="02020603050405020304" pitchFamily="18" charset="0"/>
              </a:rPr>
              <a:t>XIII SIMPOSIO INTERNACIONAL DE EDUCACIÓN, FORMACIÓN DOCENTE Y PRÁCTICA PEDAGÓGICA EN CONTEXTOS DE INCERTIDUMBRES</a:t>
            </a:r>
          </a:p>
        </p:txBody>
      </p:sp>
      <p:pic>
        <p:nvPicPr>
          <p:cNvPr id="25" name="Imagen 24">
            <a:extLst>
              <a:ext uri="{FF2B5EF4-FFF2-40B4-BE49-F238E27FC236}">
                <a16:creationId xmlns:a16="http://schemas.microsoft.com/office/drawing/2014/main" id="{DBDEA869-7CD7-6073-3168-7473F0C81688}"/>
              </a:ext>
            </a:extLst>
          </p:cNvPr>
          <p:cNvPicPr>
            <a:picLocks noChangeAspect="1"/>
          </p:cNvPicPr>
          <p:nvPr/>
        </p:nvPicPr>
        <p:blipFill>
          <a:blip r:embed="rId17" cstate="print">
            <a:extLst>
              <a:ext uri="{BEBA8EAE-BF5A-486C-A8C5-ECC9F3942E4B}">
                <a14:imgProps xmlns:a14="http://schemas.microsoft.com/office/drawing/2010/main">
                  <a14:imgLayer r:embed="rId18">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8462265" y="369002"/>
            <a:ext cx="1768813" cy="995486"/>
          </a:xfrm>
          <a:prstGeom prst="rect">
            <a:avLst/>
          </a:prstGeom>
        </p:spPr>
      </p:pic>
    </p:spTree>
    <p:extLst>
      <p:ext uri="{BB962C8B-B14F-4D97-AF65-F5344CB8AC3E}">
        <p14:creationId xmlns:p14="http://schemas.microsoft.com/office/powerpoint/2010/main" val="11013375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10B58-ABD2-FF11-C1BE-D488C557E035}"/>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1E30B00B-125D-D0E2-2437-E953318E2135}"/>
              </a:ext>
            </a:extLst>
          </p:cNvPr>
          <p:cNvSpPr/>
          <p:nvPr/>
        </p:nvSpPr>
        <p:spPr>
          <a:xfrm>
            <a:off x="0" y="6325865"/>
            <a:ext cx="1800867" cy="533507"/>
          </a:xfrm>
          <a:custGeom>
            <a:avLst/>
            <a:gdLst/>
            <a:ahLst/>
            <a:cxnLst/>
            <a:rect l="l" t="t" r="r" b="b"/>
            <a:pathLst>
              <a:path w="1800867" h="533507">
                <a:moveTo>
                  <a:pt x="0" y="0"/>
                </a:moveTo>
                <a:lnTo>
                  <a:pt x="1800867" y="0"/>
                </a:lnTo>
                <a:lnTo>
                  <a:pt x="1800867" y="533507"/>
                </a:lnTo>
                <a:lnTo>
                  <a:pt x="0" y="533507"/>
                </a:lnTo>
                <a:lnTo>
                  <a:pt x="0" y="0"/>
                </a:lnTo>
                <a:close/>
              </a:path>
            </a:pathLst>
          </a:custGeom>
          <a:blipFill>
            <a:blip>
              <a:alphaModFix amt="39000"/>
              <a:extLst>
                <a:ext uri="{96DAC541-7B7A-43D3-8B79-37D633B846F1}">
                  <asvg:svgBlip xmlns:asvg="http://schemas.microsoft.com/office/drawing/2016/SVG/main" r:embed="rId3"/>
                </a:ext>
              </a:extLst>
            </a:blip>
            <a:stretch>
              <a:fillRect/>
            </a:stretch>
          </a:blipFill>
        </p:spPr>
        <p:txBody>
          <a:bodyPr/>
          <a:lstStyle/>
          <a:p>
            <a:endParaRPr lang="es-CO"/>
          </a:p>
        </p:txBody>
      </p:sp>
      <p:sp>
        <p:nvSpPr>
          <p:cNvPr id="16" name="Título 15">
            <a:extLst>
              <a:ext uri="{FF2B5EF4-FFF2-40B4-BE49-F238E27FC236}">
                <a16:creationId xmlns:a16="http://schemas.microsoft.com/office/drawing/2014/main" id="{42CBEB18-FC25-26B1-A8CF-32A6D4C904C3}"/>
              </a:ext>
            </a:extLst>
          </p:cNvPr>
          <p:cNvSpPr>
            <a:spLocks noGrp="1"/>
          </p:cNvSpPr>
          <p:nvPr>
            <p:ph type="ctrTitle"/>
          </p:nvPr>
        </p:nvSpPr>
        <p:spPr>
          <a:xfrm>
            <a:off x="1134558" y="2555951"/>
            <a:ext cx="8424284" cy="854346"/>
          </a:xfrm>
          <a:noFill/>
        </p:spPr>
        <p:txBody>
          <a:bodyPr/>
          <a:lstStyle/>
          <a:p>
            <a:pPr algn="l"/>
            <a:r>
              <a:rPr lang="es-MX" dirty="0">
                <a:latin typeface="Century Gothic" panose="020B0502020202020204" pitchFamily="34" charset="0"/>
                <a:cs typeface="Times New Roman" panose="02020603050405020304" pitchFamily="18" charset="0"/>
              </a:rPr>
              <a:t>NOMBRE DE LA PONENCIA</a:t>
            </a:r>
            <a:endParaRPr lang="es-CO" dirty="0">
              <a:latin typeface="Century Gothic" panose="020B0502020202020204" pitchFamily="34" charset="0"/>
              <a:cs typeface="Times New Roman" panose="02020603050405020304" pitchFamily="18" charset="0"/>
            </a:endParaRPr>
          </a:p>
        </p:txBody>
      </p:sp>
      <p:sp>
        <p:nvSpPr>
          <p:cNvPr id="2" name="Subtítulo 2">
            <a:extLst>
              <a:ext uri="{FF2B5EF4-FFF2-40B4-BE49-F238E27FC236}">
                <a16:creationId xmlns:a16="http://schemas.microsoft.com/office/drawing/2014/main" id="{B64CCB37-F4EB-4189-90FA-502EA0B3C5CC}"/>
              </a:ext>
            </a:extLst>
          </p:cNvPr>
          <p:cNvSpPr txBox="1">
            <a:spLocks/>
          </p:cNvSpPr>
          <p:nvPr/>
        </p:nvSpPr>
        <p:spPr>
          <a:xfrm>
            <a:off x="1134558" y="4143681"/>
            <a:ext cx="8424284" cy="507999"/>
          </a:xfrm>
          <a:prstGeom prst="rect">
            <a:avLst/>
          </a:prstGeom>
          <a:noFill/>
        </p:spPr>
        <p:txBody>
          <a:bodyPr vert="horz" lIns="91440" tIns="45720" rIns="91440" bIns="45720" rtlCol="0">
            <a:noAutofit/>
          </a:bodyPr>
          <a:lstStyle>
            <a:defPPr>
              <a:defRPr lang="es-CO"/>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CO" sz="2000" dirty="0">
                <a:latin typeface="Avenir Next LT Pro" panose="020B0504020202020204" pitchFamily="34" charset="0"/>
                <a:cs typeface="Times New Roman" panose="02020603050405020304" pitchFamily="18" charset="0"/>
              </a:rPr>
              <a:t>AUTOR/AUTORES</a:t>
            </a:r>
          </a:p>
        </p:txBody>
      </p:sp>
      <p:sp>
        <p:nvSpPr>
          <p:cNvPr id="19" name="Título 15">
            <a:extLst>
              <a:ext uri="{FF2B5EF4-FFF2-40B4-BE49-F238E27FC236}">
                <a16:creationId xmlns:a16="http://schemas.microsoft.com/office/drawing/2014/main" id="{1EB9766E-9C29-0F83-2030-B3A0675E14AD}"/>
              </a:ext>
            </a:extLst>
          </p:cNvPr>
          <p:cNvSpPr txBox="1">
            <a:spLocks/>
          </p:cNvSpPr>
          <p:nvPr/>
        </p:nvSpPr>
        <p:spPr>
          <a:xfrm>
            <a:off x="1134558" y="3411617"/>
            <a:ext cx="8424284" cy="735013"/>
          </a:xfrm>
          <a:prstGeom prst="rect">
            <a:avLst/>
          </a:prstGeom>
          <a:noFill/>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MX" i="1" dirty="0">
                <a:latin typeface="Abadi ExtraLight" panose="020B0204020104020204" pitchFamily="34" charset="0"/>
                <a:cs typeface="Times New Roman" panose="02020603050405020304" pitchFamily="18" charset="0"/>
              </a:rPr>
              <a:t>Subtítulos</a:t>
            </a:r>
            <a:endParaRPr lang="es-CO" i="1" dirty="0">
              <a:latin typeface="Abadi ExtraLight" panose="020B0204020104020204" pitchFamily="34" charset="0"/>
              <a:cs typeface="Times New Roman" panose="02020603050405020304" pitchFamily="18" charset="0"/>
            </a:endParaRPr>
          </a:p>
        </p:txBody>
      </p:sp>
      <p:pic>
        <p:nvPicPr>
          <p:cNvPr id="4" name="Imagen 3">
            <a:extLst>
              <a:ext uri="{FF2B5EF4-FFF2-40B4-BE49-F238E27FC236}">
                <a16:creationId xmlns:a16="http://schemas.microsoft.com/office/drawing/2014/main" id="{0ABE018A-D35E-CAE0-910E-08C351879F7E}"/>
              </a:ext>
            </a:extLst>
          </p:cNvPr>
          <p:cNvPicPr>
            <a:picLocks noChangeAspect="1"/>
          </p:cNvPicPr>
          <p:nvPr/>
        </p:nvPicPr>
        <p:blipFill>
          <a:blip r:embed="rId4"/>
          <a:srcRect b="23923"/>
          <a:stretch>
            <a:fillRect/>
          </a:stretch>
        </p:blipFill>
        <p:spPr>
          <a:xfrm>
            <a:off x="7346697" y="149921"/>
            <a:ext cx="1258012" cy="1189846"/>
          </a:xfrm>
          <a:prstGeom prst="rect">
            <a:avLst/>
          </a:prstGeom>
        </p:spPr>
      </p:pic>
      <p:sp>
        <p:nvSpPr>
          <p:cNvPr id="22" name="Título 15">
            <a:extLst>
              <a:ext uri="{FF2B5EF4-FFF2-40B4-BE49-F238E27FC236}">
                <a16:creationId xmlns:a16="http://schemas.microsoft.com/office/drawing/2014/main" id="{F14B9E2A-0307-4B07-8ADD-3504D072D0EA}"/>
              </a:ext>
            </a:extLst>
          </p:cNvPr>
          <p:cNvSpPr txBox="1">
            <a:spLocks/>
          </p:cNvSpPr>
          <p:nvPr/>
        </p:nvSpPr>
        <p:spPr>
          <a:xfrm>
            <a:off x="688305" y="385832"/>
            <a:ext cx="4333875" cy="85434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s-ES" sz="1050" dirty="0">
                <a:latin typeface="Century Gothic" panose="020B0502020202020204" pitchFamily="34" charset="0"/>
                <a:cs typeface="Times New Roman" panose="02020603050405020304" pitchFamily="18" charset="0"/>
              </a:rPr>
              <a:t>XIII SIMPOSIO INTERNACIONAL DE EDUCACIÓN, FORMACIÓN DOCENTE Y PRÁCTICA PEDAGÓGICA EN CONTEXTOS DE INCERTIDUMBRES</a:t>
            </a:r>
          </a:p>
        </p:txBody>
      </p:sp>
      <p:pic>
        <p:nvPicPr>
          <p:cNvPr id="25" name="Imagen 24">
            <a:extLst>
              <a:ext uri="{FF2B5EF4-FFF2-40B4-BE49-F238E27FC236}">
                <a16:creationId xmlns:a16="http://schemas.microsoft.com/office/drawing/2014/main" id="{9677CB66-454E-2416-19DC-17A2B0C18CB8}"/>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8462265" y="369002"/>
            <a:ext cx="1768813" cy="995486"/>
          </a:xfrm>
          <a:prstGeom prst="rect">
            <a:avLst/>
          </a:prstGeom>
        </p:spPr>
      </p:pic>
      <p:sp>
        <p:nvSpPr>
          <p:cNvPr id="18" name="Subtítulo 2">
            <a:extLst>
              <a:ext uri="{FF2B5EF4-FFF2-40B4-BE49-F238E27FC236}">
                <a16:creationId xmlns:a16="http://schemas.microsoft.com/office/drawing/2014/main" id="{E90209E8-70FF-70B4-9788-3364543B9422}"/>
              </a:ext>
            </a:extLst>
          </p:cNvPr>
          <p:cNvSpPr txBox="1">
            <a:spLocks/>
          </p:cNvSpPr>
          <p:nvPr/>
        </p:nvSpPr>
        <p:spPr>
          <a:xfrm>
            <a:off x="1134558" y="4538886"/>
            <a:ext cx="8424284" cy="507999"/>
          </a:xfrm>
          <a:prstGeom prst="rect">
            <a:avLst/>
          </a:prstGeom>
          <a:noFill/>
        </p:spPr>
        <p:txBody>
          <a:bodyPr vert="horz" lIns="91440" tIns="45720" rIns="91440" bIns="45720" rtlCol="0">
            <a:noAutofit/>
          </a:bodyPr>
          <a:lstStyle>
            <a:defPPr>
              <a:defRPr lang="es-CO"/>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CO" sz="2000" dirty="0">
                <a:latin typeface="Avenir Next LT Pro" panose="020B0504020202020204" pitchFamily="34" charset="0"/>
                <a:cs typeface="Times New Roman" panose="02020603050405020304" pitchFamily="18" charset="0"/>
                <a:hlinkClick r:id="rId7"/>
              </a:rPr>
              <a:t>correo.electrónico@mail.com</a:t>
            </a:r>
            <a:r>
              <a:rPr lang="es-CO" sz="2000" dirty="0">
                <a:latin typeface="Avenir Next LT Pro" panose="020B0504020202020204" pitchFamily="34" charset="0"/>
                <a:cs typeface="Times New Roman" panose="02020603050405020304" pitchFamily="18" charset="0"/>
              </a:rPr>
              <a:t> </a:t>
            </a:r>
          </a:p>
        </p:txBody>
      </p:sp>
      <p:grpSp>
        <p:nvGrpSpPr>
          <p:cNvPr id="24" name="Grupo 23">
            <a:extLst>
              <a:ext uri="{FF2B5EF4-FFF2-40B4-BE49-F238E27FC236}">
                <a16:creationId xmlns:a16="http://schemas.microsoft.com/office/drawing/2014/main" id="{6205D744-1438-426C-4E0C-891710758533}"/>
              </a:ext>
            </a:extLst>
          </p:cNvPr>
          <p:cNvGrpSpPr/>
          <p:nvPr/>
        </p:nvGrpSpPr>
        <p:grpSpPr>
          <a:xfrm>
            <a:off x="393700" y="5479867"/>
            <a:ext cx="9629622" cy="1379505"/>
            <a:chOff x="176387" y="4684745"/>
            <a:chExt cx="8164197" cy="1199212"/>
          </a:xfrm>
        </p:grpSpPr>
        <p:pic>
          <p:nvPicPr>
            <p:cNvPr id="26" name="Imagen 25">
              <a:extLst>
                <a:ext uri="{FF2B5EF4-FFF2-40B4-BE49-F238E27FC236}">
                  <a16:creationId xmlns:a16="http://schemas.microsoft.com/office/drawing/2014/main" id="{15FAB02F-1365-6092-7E97-98BD21E3D81A}"/>
                </a:ext>
              </a:extLst>
            </p:cNvPr>
            <p:cNvPicPr>
              <a:picLocks noChangeAspect="1"/>
            </p:cNvPicPr>
            <p:nvPr/>
          </p:nvPicPr>
          <p:blipFill>
            <a:blip r:embed="rId8"/>
            <a:stretch>
              <a:fillRect/>
            </a:stretch>
          </p:blipFill>
          <p:spPr>
            <a:xfrm>
              <a:off x="176387" y="4686668"/>
              <a:ext cx="2961567" cy="599811"/>
            </a:xfrm>
            <a:prstGeom prst="rect">
              <a:avLst/>
            </a:prstGeom>
          </p:spPr>
        </p:pic>
        <p:pic>
          <p:nvPicPr>
            <p:cNvPr id="27" name="Imagen 26">
              <a:extLst>
                <a:ext uri="{FF2B5EF4-FFF2-40B4-BE49-F238E27FC236}">
                  <a16:creationId xmlns:a16="http://schemas.microsoft.com/office/drawing/2014/main" id="{C53A2409-127E-23F2-A79F-C5179289C5C7}"/>
                </a:ext>
              </a:extLst>
            </p:cNvPr>
            <p:cNvPicPr>
              <a:picLocks noChangeAspect="1"/>
            </p:cNvPicPr>
            <p:nvPr/>
          </p:nvPicPr>
          <p:blipFill>
            <a:blip r:embed="rId9"/>
            <a:stretch>
              <a:fillRect/>
            </a:stretch>
          </p:blipFill>
          <p:spPr>
            <a:xfrm>
              <a:off x="3094054" y="4684745"/>
              <a:ext cx="1295400" cy="697523"/>
            </a:xfrm>
            <a:prstGeom prst="rect">
              <a:avLst/>
            </a:prstGeom>
          </p:spPr>
        </p:pic>
        <p:pic>
          <p:nvPicPr>
            <p:cNvPr id="28" name="Imagen 27">
              <a:extLst>
                <a:ext uri="{FF2B5EF4-FFF2-40B4-BE49-F238E27FC236}">
                  <a16:creationId xmlns:a16="http://schemas.microsoft.com/office/drawing/2014/main" id="{4E6C99C8-47EC-1A06-1563-DA2E87317805}"/>
                </a:ext>
              </a:extLst>
            </p:cNvPr>
            <p:cNvPicPr>
              <a:picLocks noChangeAspect="1"/>
            </p:cNvPicPr>
            <p:nvPr/>
          </p:nvPicPr>
          <p:blipFill>
            <a:blip r:embed="rId10"/>
            <a:stretch>
              <a:fillRect/>
            </a:stretch>
          </p:blipFill>
          <p:spPr>
            <a:xfrm>
              <a:off x="4479259" y="4799933"/>
              <a:ext cx="537370" cy="444720"/>
            </a:xfrm>
            <a:prstGeom prst="rect">
              <a:avLst/>
            </a:prstGeom>
          </p:spPr>
        </p:pic>
        <p:pic>
          <p:nvPicPr>
            <p:cNvPr id="29" name="Imagen 28">
              <a:extLst>
                <a:ext uri="{FF2B5EF4-FFF2-40B4-BE49-F238E27FC236}">
                  <a16:creationId xmlns:a16="http://schemas.microsoft.com/office/drawing/2014/main" id="{0C546DEC-1298-7F98-EF84-0FA35E9889EB}"/>
                </a:ext>
              </a:extLst>
            </p:cNvPr>
            <p:cNvPicPr>
              <a:picLocks noChangeAspect="1"/>
            </p:cNvPicPr>
            <p:nvPr/>
          </p:nvPicPr>
          <p:blipFill>
            <a:blip r:embed="rId11"/>
            <a:stretch>
              <a:fillRect/>
            </a:stretch>
          </p:blipFill>
          <p:spPr>
            <a:xfrm>
              <a:off x="269525" y="5316197"/>
              <a:ext cx="1295400" cy="480965"/>
            </a:xfrm>
            <a:prstGeom prst="rect">
              <a:avLst/>
            </a:prstGeom>
          </p:spPr>
        </p:pic>
        <p:pic>
          <p:nvPicPr>
            <p:cNvPr id="30" name="Imagen 29">
              <a:extLst>
                <a:ext uri="{FF2B5EF4-FFF2-40B4-BE49-F238E27FC236}">
                  <a16:creationId xmlns:a16="http://schemas.microsoft.com/office/drawing/2014/main" id="{E1FC622A-D4F4-FD97-E20D-B23BBE9FD2C7}"/>
                </a:ext>
              </a:extLst>
            </p:cNvPr>
            <p:cNvPicPr>
              <a:picLocks noChangeAspect="1"/>
            </p:cNvPicPr>
            <p:nvPr/>
          </p:nvPicPr>
          <p:blipFill>
            <a:blip r:embed="rId12"/>
            <a:stretch>
              <a:fillRect/>
            </a:stretch>
          </p:blipFill>
          <p:spPr>
            <a:xfrm>
              <a:off x="5043496" y="4756689"/>
              <a:ext cx="923223" cy="491076"/>
            </a:xfrm>
            <a:prstGeom prst="rect">
              <a:avLst/>
            </a:prstGeom>
          </p:spPr>
        </p:pic>
        <p:pic>
          <p:nvPicPr>
            <p:cNvPr id="31" name="Imagen 30">
              <a:extLst>
                <a:ext uri="{FF2B5EF4-FFF2-40B4-BE49-F238E27FC236}">
                  <a16:creationId xmlns:a16="http://schemas.microsoft.com/office/drawing/2014/main" id="{92D3E7E9-C3A4-8038-B5A5-F43118D7970F}"/>
                </a:ext>
              </a:extLst>
            </p:cNvPr>
            <p:cNvPicPr>
              <a:picLocks noChangeAspect="1"/>
            </p:cNvPicPr>
            <p:nvPr/>
          </p:nvPicPr>
          <p:blipFill>
            <a:blip r:embed="rId13"/>
            <a:stretch>
              <a:fillRect/>
            </a:stretch>
          </p:blipFill>
          <p:spPr>
            <a:xfrm>
              <a:off x="1644381" y="5324397"/>
              <a:ext cx="1295400" cy="527198"/>
            </a:xfrm>
            <a:prstGeom prst="rect">
              <a:avLst/>
            </a:prstGeom>
          </p:spPr>
        </p:pic>
        <p:pic>
          <p:nvPicPr>
            <p:cNvPr id="32" name="Imagen 31">
              <a:extLst>
                <a:ext uri="{FF2B5EF4-FFF2-40B4-BE49-F238E27FC236}">
                  <a16:creationId xmlns:a16="http://schemas.microsoft.com/office/drawing/2014/main" id="{9E1B8E69-AA46-D470-D78E-61E467360A13}"/>
                </a:ext>
              </a:extLst>
            </p:cNvPr>
            <p:cNvPicPr>
              <a:picLocks noChangeAspect="1"/>
            </p:cNvPicPr>
            <p:nvPr/>
          </p:nvPicPr>
          <p:blipFill>
            <a:blip r:embed="rId14"/>
            <a:stretch>
              <a:fillRect/>
            </a:stretch>
          </p:blipFill>
          <p:spPr>
            <a:xfrm>
              <a:off x="5993586" y="4799933"/>
              <a:ext cx="1312982" cy="444720"/>
            </a:xfrm>
            <a:prstGeom prst="rect">
              <a:avLst/>
            </a:prstGeom>
          </p:spPr>
        </p:pic>
        <p:pic>
          <p:nvPicPr>
            <p:cNvPr id="33" name="Imagen 32">
              <a:extLst>
                <a:ext uri="{FF2B5EF4-FFF2-40B4-BE49-F238E27FC236}">
                  <a16:creationId xmlns:a16="http://schemas.microsoft.com/office/drawing/2014/main" id="{D5321A13-26DB-1A5B-B486-7C4E35E8A7B3}"/>
                </a:ext>
              </a:extLst>
            </p:cNvPr>
            <p:cNvPicPr>
              <a:picLocks noChangeAspect="1"/>
            </p:cNvPicPr>
            <p:nvPr/>
          </p:nvPicPr>
          <p:blipFill>
            <a:blip r:embed="rId15"/>
            <a:stretch>
              <a:fillRect/>
            </a:stretch>
          </p:blipFill>
          <p:spPr>
            <a:xfrm>
              <a:off x="7060781" y="5354676"/>
              <a:ext cx="1252523" cy="488272"/>
            </a:xfrm>
            <a:prstGeom prst="rect">
              <a:avLst/>
            </a:prstGeom>
          </p:spPr>
        </p:pic>
        <p:pic>
          <p:nvPicPr>
            <p:cNvPr id="34" name="Imagen 33">
              <a:extLst>
                <a:ext uri="{FF2B5EF4-FFF2-40B4-BE49-F238E27FC236}">
                  <a16:creationId xmlns:a16="http://schemas.microsoft.com/office/drawing/2014/main" id="{50D2438E-EDDF-F72C-75D5-52FEB4B44D3A}"/>
                </a:ext>
              </a:extLst>
            </p:cNvPr>
            <p:cNvPicPr>
              <a:picLocks noChangeAspect="1"/>
            </p:cNvPicPr>
            <p:nvPr/>
          </p:nvPicPr>
          <p:blipFill>
            <a:blip r:embed="rId16"/>
            <a:stretch>
              <a:fillRect/>
            </a:stretch>
          </p:blipFill>
          <p:spPr>
            <a:xfrm>
              <a:off x="3268455" y="5405431"/>
              <a:ext cx="649801" cy="393301"/>
            </a:xfrm>
            <a:prstGeom prst="rect">
              <a:avLst/>
            </a:prstGeom>
          </p:spPr>
        </p:pic>
        <p:pic>
          <p:nvPicPr>
            <p:cNvPr id="35" name="Imagen 34">
              <a:extLst>
                <a:ext uri="{FF2B5EF4-FFF2-40B4-BE49-F238E27FC236}">
                  <a16:creationId xmlns:a16="http://schemas.microsoft.com/office/drawing/2014/main" id="{0DD93165-F486-83FB-FB55-45303B2112F5}"/>
                </a:ext>
              </a:extLst>
            </p:cNvPr>
            <p:cNvPicPr>
              <a:picLocks noChangeAspect="1"/>
            </p:cNvPicPr>
            <p:nvPr/>
          </p:nvPicPr>
          <p:blipFill>
            <a:blip r:embed="rId17"/>
            <a:stretch>
              <a:fillRect/>
            </a:stretch>
          </p:blipFill>
          <p:spPr>
            <a:xfrm>
              <a:off x="7367069" y="4784813"/>
              <a:ext cx="973515" cy="569863"/>
            </a:xfrm>
            <a:prstGeom prst="rect">
              <a:avLst/>
            </a:prstGeom>
          </p:spPr>
        </p:pic>
        <p:pic>
          <p:nvPicPr>
            <p:cNvPr id="36" name="Imagen 35">
              <a:extLst>
                <a:ext uri="{FF2B5EF4-FFF2-40B4-BE49-F238E27FC236}">
                  <a16:creationId xmlns:a16="http://schemas.microsoft.com/office/drawing/2014/main" id="{125F8BC8-503C-B816-DB56-C96C608DCAB7}"/>
                </a:ext>
              </a:extLst>
            </p:cNvPr>
            <p:cNvPicPr>
              <a:picLocks noChangeAspect="1"/>
            </p:cNvPicPr>
            <p:nvPr/>
          </p:nvPicPr>
          <p:blipFill>
            <a:blip r:embed="rId18"/>
            <a:stretch>
              <a:fillRect/>
            </a:stretch>
          </p:blipFill>
          <p:spPr>
            <a:xfrm>
              <a:off x="5451466" y="5392881"/>
              <a:ext cx="1455042" cy="491076"/>
            </a:xfrm>
            <a:prstGeom prst="rect">
              <a:avLst/>
            </a:prstGeom>
          </p:spPr>
        </p:pic>
        <p:pic>
          <p:nvPicPr>
            <p:cNvPr id="37" name="Imagen 36">
              <a:extLst>
                <a:ext uri="{FF2B5EF4-FFF2-40B4-BE49-F238E27FC236}">
                  <a16:creationId xmlns:a16="http://schemas.microsoft.com/office/drawing/2014/main" id="{57531858-2577-28D8-0354-40A9E266C479}"/>
                </a:ext>
              </a:extLst>
            </p:cNvPr>
            <p:cNvPicPr>
              <a:picLocks noChangeAspect="1"/>
            </p:cNvPicPr>
            <p:nvPr/>
          </p:nvPicPr>
          <p:blipFill>
            <a:blip r:embed="rId19"/>
            <a:stretch>
              <a:fillRect/>
            </a:stretch>
          </p:blipFill>
          <p:spPr>
            <a:xfrm>
              <a:off x="4155292" y="5428097"/>
              <a:ext cx="1169125" cy="414851"/>
            </a:xfrm>
            <a:prstGeom prst="rect">
              <a:avLst/>
            </a:prstGeom>
          </p:spPr>
        </p:pic>
      </p:grpSp>
    </p:spTree>
    <p:extLst>
      <p:ext uri="{BB962C8B-B14F-4D97-AF65-F5344CB8AC3E}">
        <p14:creationId xmlns:p14="http://schemas.microsoft.com/office/powerpoint/2010/main" val="501483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3">
            <a:extLst>
              <a:ext uri="{FF2B5EF4-FFF2-40B4-BE49-F238E27FC236}">
                <a16:creationId xmlns:a16="http://schemas.microsoft.com/office/drawing/2014/main" id="{923EE564-1775-3CA7-29EB-12F3D1741433}"/>
              </a:ext>
            </a:extLst>
          </p:cNvPr>
          <p:cNvSpPr txBox="1">
            <a:spLocks/>
          </p:cNvSpPr>
          <p:nvPr/>
        </p:nvSpPr>
        <p:spPr>
          <a:xfrm>
            <a:off x="5842103" y="678523"/>
            <a:ext cx="4228997" cy="614367"/>
          </a:xfrm>
          <a:prstGeom prst="rect">
            <a:avLst/>
          </a:prstGeom>
        </p:spPr>
        <p:txBody>
          <a:bodyPr vert="horz" lIns="80201" tIns="40100" rIns="80201" bIns="4010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r"/>
            <a:r>
              <a:rPr lang="es-CO" sz="3859" b="1" dirty="0">
                <a:latin typeface="Century Gothic" panose="020B0502020202020204" pitchFamily="34" charset="0"/>
                <a:cs typeface="Times New Roman" panose="02020603050405020304" pitchFamily="18" charset="0"/>
              </a:rPr>
              <a:t>INTRODUCCIÓN</a:t>
            </a:r>
          </a:p>
        </p:txBody>
      </p:sp>
      <p:sp>
        <p:nvSpPr>
          <p:cNvPr id="2" name="Rectangle 2">
            <a:extLst>
              <a:ext uri="{FF2B5EF4-FFF2-40B4-BE49-F238E27FC236}">
                <a16:creationId xmlns:a16="http://schemas.microsoft.com/office/drawing/2014/main" id="{D46088F5-7EB2-E829-B38F-DED8A3044195}"/>
              </a:ext>
            </a:extLst>
          </p:cNvPr>
          <p:cNvSpPr>
            <a:spLocks noChangeArrowheads="1"/>
          </p:cNvSpPr>
          <p:nvPr/>
        </p:nvSpPr>
        <p:spPr bwMode="auto">
          <a:xfrm>
            <a:off x="5468217" y="6093501"/>
            <a:ext cx="162033" cy="32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80201" tIns="40100" rIns="80201" bIns="40100" numCol="1" anchor="ctr" anchorCtr="0" compatLnSpc="1">
            <a:prstTxWarp prst="textNoShape">
              <a:avLst/>
            </a:prstTxWarp>
            <a:spAutoFit/>
          </a:bodyPr>
          <a:lstStyle/>
          <a:p>
            <a:endParaRPr lang="es-CO" sz="1579"/>
          </a:p>
        </p:txBody>
      </p:sp>
      <p:pic>
        <p:nvPicPr>
          <p:cNvPr id="17" name="Imagen 16">
            <a:extLst>
              <a:ext uri="{FF2B5EF4-FFF2-40B4-BE49-F238E27FC236}">
                <a16:creationId xmlns:a16="http://schemas.microsoft.com/office/drawing/2014/main" id="{E6DD8225-7D7E-0C17-6AE9-DBB1C05E6C5F}"/>
              </a:ext>
            </a:extLst>
          </p:cNvPr>
          <p:cNvPicPr>
            <a:picLocks noChangeAspect="1"/>
          </p:cNvPicPr>
          <p:nvPr/>
        </p:nvPicPr>
        <p:blipFill>
          <a:blip r:embed="rId2"/>
          <a:stretch>
            <a:fillRect/>
          </a:stretch>
        </p:blipFill>
        <p:spPr>
          <a:xfrm>
            <a:off x="5002307" y="274176"/>
            <a:ext cx="1255885" cy="1188823"/>
          </a:xfrm>
          <a:prstGeom prst="rect">
            <a:avLst/>
          </a:prstGeom>
        </p:spPr>
      </p:pic>
      <p:sp>
        <p:nvSpPr>
          <p:cNvPr id="19" name="CuadroTexto 18">
            <a:extLst>
              <a:ext uri="{FF2B5EF4-FFF2-40B4-BE49-F238E27FC236}">
                <a16:creationId xmlns:a16="http://schemas.microsoft.com/office/drawing/2014/main" id="{D2574EA9-1EB5-5E1A-13C9-40AB1DD6BEE2}"/>
              </a:ext>
            </a:extLst>
          </p:cNvPr>
          <p:cNvSpPr txBox="1"/>
          <p:nvPr/>
        </p:nvSpPr>
        <p:spPr>
          <a:xfrm>
            <a:off x="972417" y="1752860"/>
            <a:ext cx="8991600" cy="4247317"/>
          </a:xfrm>
          <a:prstGeom prst="rect">
            <a:avLst/>
          </a:prstGeom>
          <a:solidFill>
            <a:schemeClr val="accent3">
              <a:lumMod val="20000"/>
              <a:lumOff val="80000"/>
            </a:schemeClr>
          </a:solidFill>
        </p:spPr>
        <p:txBody>
          <a:bodyPr wrap="square" rtlCol="0">
            <a:spAutoFit/>
          </a:bodyPr>
          <a:lstStyle/>
          <a:p>
            <a:r>
              <a:rPr lang="es-CO" dirty="0">
                <a:latin typeface="Avenir Next LT Pro" panose="020B0504020202020204" pitchFamily="34" charset="0"/>
              </a:rPr>
              <a:t>Lorem </a:t>
            </a:r>
            <a:r>
              <a:rPr lang="es-CO" dirty="0" err="1">
                <a:latin typeface="Avenir Next LT Pro" panose="020B0504020202020204" pitchFamily="34" charset="0"/>
              </a:rPr>
              <a:t>ipsum</a:t>
            </a:r>
            <a:r>
              <a:rPr lang="es-CO" dirty="0">
                <a:latin typeface="Avenir Next LT Pro" panose="020B0504020202020204" pitchFamily="34" charset="0"/>
              </a:rPr>
              <a:t> dolor </a:t>
            </a:r>
            <a:r>
              <a:rPr lang="es-CO" dirty="0" err="1">
                <a:latin typeface="Avenir Next LT Pro" panose="020B0504020202020204" pitchFamily="34" charset="0"/>
              </a:rPr>
              <a:t>sit</a:t>
            </a:r>
            <a:r>
              <a:rPr lang="es-CO" dirty="0">
                <a:latin typeface="Avenir Next LT Pro" panose="020B0504020202020204" pitchFamily="34" charset="0"/>
              </a:rPr>
              <a:t> </a:t>
            </a:r>
            <a:r>
              <a:rPr lang="es-CO" dirty="0" err="1">
                <a:latin typeface="Avenir Next LT Pro" panose="020B0504020202020204" pitchFamily="34" charset="0"/>
              </a:rPr>
              <a:t>amet</a:t>
            </a:r>
            <a:r>
              <a:rPr lang="es-CO" dirty="0">
                <a:latin typeface="Avenir Next LT Pro" panose="020B0504020202020204" pitchFamily="34" charset="0"/>
              </a:rPr>
              <a:t>, </a:t>
            </a:r>
            <a:r>
              <a:rPr lang="es-CO" dirty="0" err="1">
                <a:latin typeface="Avenir Next LT Pro" panose="020B0504020202020204" pitchFamily="34" charset="0"/>
              </a:rPr>
              <a:t>consectetur</a:t>
            </a:r>
            <a:r>
              <a:rPr lang="es-CO" dirty="0">
                <a:latin typeface="Avenir Next LT Pro" panose="020B0504020202020204" pitchFamily="34" charset="0"/>
              </a:rPr>
              <a:t> </a:t>
            </a:r>
            <a:r>
              <a:rPr lang="es-CO" dirty="0" err="1">
                <a:latin typeface="Avenir Next LT Pro" panose="020B0504020202020204" pitchFamily="34" charset="0"/>
              </a:rPr>
              <a:t>adipiscing</a:t>
            </a:r>
            <a:r>
              <a:rPr lang="es-CO" dirty="0">
                <a:latin typeface="Avenir Next LT Pro" panose="020B0504020202020204" pitchFamily="34" charset="0"/>
              </a:rPr>
              <a:t> </a:t>
            </a:r>
            <a:r>
              <a:rPr lang="es-CO" dirty="0" err="1">
                <a:latin typeface="Avenir Next LT Pro" panose="020B0504020202020204" pitchFamily="34" charset="0"/>
              </a:rPr>
              <a:t>elit</a:t>
            </a:r>
            <a:r>
              <a:rPr lang="es-CO" dirty="0">
                <a:latin typeface="Avenir Next LT Pro" panose="020B0504020202020204" pitchFamily="34" charset="0"/>
              </a:rPr>
              <a:t>, sed do </a:t>
            </a:r>
            <a:r>
              <a:rPr lang="es-CO" dirty="0" err="1">
                <a:latin typeface="Avenir Next LT Pro" panose="020B0504020202020204" pitchFamily="34" charset="0"/>
              </a:rPr>
              <a:t>eiusmod</a:t>
            </a:r>
            <a:r>
              <a:rPr lang="es-CO" dirty="0">
                <a:latin typeface="Avenir Next LT Pro" panose="020B0504020202020204" pitchFamily="34" charset="0"/>
              </a:rPr>
              <a:t> </a:t>
            </a:r>
            <a:r>
              <a:rPr lang="es-CO" dirty="0" err="1">
                <a:latin typeface="Avenir Next LT Pro" panose="020B0504020202020204" pitchFamily="34" charset="0"/>
              </a:rPr>
              <a:t>tempor</a:t>
            </a:r>
            <a:r>
              <a:rPr lang="es-CO" dirty="0">
                <a:latin typeface="Avenir Next LT Pro" panose="020B0504020202020204" pitchFamily="34" charset="0"/>
              </a:rPr>
              <a:t> </a:t>
            </a:r>
            <a:r>
              <a:rPr lang="es-CO" dirty="0" err="1">
                <a:latin typeface="Avenir Next LT Pro" panose="020B0504020202020204" pitchFamily="34" charset="0"/>
              </a:rPr>
              <a:t>incididunt</a:t>
            </a:r>
            <a:r>
              <a:rPr lang="es-CO" dirty="0">
                <a:latin typeface="Avenir Next LT Pro" panose="020B0504020202020204" pitchFamily="34" charset="0"/>
              </a:rPr>
              <a:t> ut labore et </a:t>
            </a:r>
            <a:r>
              <a:rPr lang="es-CO" dirty="0" err="1">
                <a:latin typeface="Avenir Next LT Pro" panose="020B0504020202020204" pitchFamily="34" charset="0"/>
              </a:rPr>
              <a:t>dolore</a:t>
            </a:r>
            <a:r>
              <a:rPr lang="es-CO" dirty="0">
                <a:latin typeface="Avenir Next LT Pro" panose="020B0504020202020204" pitchFamily="34" charset="0"/>
              </a:rPr>
              <a:t> magna </a:t>
            </a:r>
            <a:r>
              <a:rPr lang="es-CO" dirty="0" err="1">
                <a:latin typeface="Avenir Next LT Pro" panose="020B0504020202020204" pitchFamily="34" charset="0"/>
              </a:rPr>
              <a:t>aliqua</a:t>
            </a:r>
            <a:r>
              <a:rPr lang="es-CO" dirty="0">
                <a:latin typeface="Avenir Next LT Pro" panose="020B0504020202020204" pitchFamily="34" charset="0"/>
              </a:rPr>
              <a:t>. Ut </a:t>
            </a:r>
            <a:r>
              <a:rPr lang="es-CO" dirty="0" err="1">
                <a:latin typeface="Avenir Next LT Pro" panose="020B0504020202020204" pitchFamily="34" charset="0"/>
              </a:rPr>
              <a:t>enim</a:t>
            </a:r>
            <a:r>
              <a:rPr lang="es-CO" dirty="0">
                <a:latin typeface="Avenir Next LT Pro" panose="020B0504020202020204" pitchFamily="34" charset="0"/>
              </a:rPr>
              <a:t> ad </a:t>
            </a:r>
            <a:r>
              <a:rPr lang="es-CO" dirty="0" err="1">
                <a:latin typeface="Avenir Next LT Pro" panose="020B0504020202020204" pitchFamily="34" charset="0"/>
              </a:rPr>
              <a:t>minim</a:t>
            </a:r>
            <a:r>
              <a:rPr lang="es-CO" dirty="0">
                <a:latin typeface="Avenir Next LT Pro" panose="020B0504020202020204" pitchFamily="34" charset="0"/>
              </a:rPr>
              <a:t> </a:t>
            </a:r>
            <a:r>
              <a:rPr lang="es-CO" dirty="0" err="1">
                <a:latin typeface="Avenir Next LT Pro" panose="020B0504020202020204" pitchFamily="34" charset="0"/>
              </a:rPr>
              <a:t>veniam</a:t>
            </a:r>
            <a:r>
              <a:rPr lang="es-CO" dirty="0">
                <a:latin typeface="Avenir Next LT Pro" panose="020B0504020202020204" pitchFamily="34" charset="0"/>
              </a:rPr>
              <a:t>, quis </a:t>
            </a:r>
            <a:r>
              <a:rPr lang="es-CO" dirty="0" err="1">
                <a:latin typeface="Avenir Next LT Pro" panose="020B0504020202020204" pitchFamily="34" charset="0"/>
              </a:rPr>
              <a:t>nostrud</a:t>
            </a:r>
            <a:r>
              <a:rPr lang="es-CO" dirty="0">
                <a:latin typeface="Avenir Next LT Pro" panose="020B0504020202020204" pitchFamily="34" charset="0"/>
              </a:rPr>
              <a:t> </a:t>
            </a:r>
            <a:r>
              <a:rPr lang="es-CO" dirty="0" err="1">
                <a:latin typeface="Avenir Next LT Pro" panose="020B0504020202020204" pitchFamily="34" charset="0"/>
              </a:rPr>
              <a:t>exercitation</a:t>
            </a:r>
            <a:r>
              <a:rPr lang="es-CO" dirty="0">
                <a:latin typeface="Avenir Next LT Pro" panose="020B0504020202020204" pitchFamily="34" charset="0"/>
              </a:rPr>
              <a:t> </a:t>
            </a:r>
            <a:r>
              <a:rPr lang="es-CO" dirty="0" err="1">
                <a:latin typeface="Avenir Next LT Pro" panose="020B0504020202020204" pitchFamily="34" charset="0"/>
              </a:rPr>
              <a:t>ullamco</a:t>
            </a:r>
            <a:r>
              <a:rPr lang="es-CO" dirty="0">
                <a:latin typeface="Avenir Next LT Pro" panose="020B0504020202020204" pitchFamily="34" charset="0"/>
              </a:rPr>
              <a:t> </a:t>
            </a:r>
            <a:r>
              <a:rPr lang="es-CO" dirty="0" err="1">
                <a:latin typeface="Avenir Next LT Pro" panose="020B0504020202020204" pitchFamily="34" charset="0"/>
              </a:rPr>
              <a:t>laboris</a:t>
            </a:r>
            <a:r>
              <a:rPr lang="es-CO" dirty="0">
                <a:latin typeface="Avenir Next LT Pro" panose="020B0504020202020204" pitchFamily="34" charset="0"/>
              </a:rPr>
              <a:t> </a:t>
            </a:r>
            <a:r>
              <a:rPr lang="es-CO" dirty="0" err="1">
                <a:latin typeface="Avenir Next LT Pro" panose="020B0504020202020204" pitchFamily="34" charset="0"/>
              </a:rPr>
              <a:t>nisi</a:t>
            </a:r>
            <a:r>
              <a:rPr lang="es-CO" dirty="0">
                <a:latin typeface="Avenir Next LT Pro" panose="020B0504020202020204" pitchFamily="34" charset="0"/>
              </a:rPr>
              <a:t> ut </a:t>
            </a:r>
            <a:r>
              <a:rPr lang="es-CO" dirty="0" err="1">
                <a:latin typeface="Avenir Next LT Pro" panose="020B0504020202020204" pitchFamily="34" charset="0"/>
              </a:rPr>
              <a:t>aliquip</a:t>
            </a:r>
            <a:r>
              <a:rPr lang="es-CO" dirty="0">
                <a:latin typeface="Avenir Next LT Pro" panose="020B0504020202020204" pitchFamily="34" charset="0"/>
              </a:rPr>
              <a:t> ex </a:t>
            </a:r>
            <a:r>
              <a:rPr lang="es-CO" dirty="0" err="1">
                <a:latin typeface="Avenir Next LT Pro" panose="020B0504020202020204" pitchFamily="34" charset="0"/>
              </a:rPr>
              <a:t>ea</a:t>
            </a:r>
            <a:r>
              <a:rPr lang="es-CO" dirty="0">
                <a:latin typeface="Avenir Next LT Pro" panose="020B0504020202020204" pitchFamily="34" charset="0"/>
              </a:rPr>
              <a:t> commodo </a:t>
            </a:r>
            <a:r>
              <a:rPr lang="es-CO" dirty="0" err="1">
                <a:latin typeface="Avenir Next LT Pro" panose="020B0504020202020204" pitchFamily="34" charset="0"/>
              </a:rPr>
              <a:t>consequat</a:t>
            </a:r>
            <a:r>
              <a:rPr lang="es-CO" dirty="0">
                <a:latin typeface="Avenir Next LT Pro" panose="020B0504020202020204" pitchFamily="34" charset="0"/>
              </a:rPr>
              <a:t>. Duis </a:t>
            </a:r>
            <a:r>
              <a:rPr lang="es-CO" dirty="0" err="1">
                <a:latin typeface="Avenir Next LT Pro" panose="020B0504020202020204" pitchFamily="34" charset="0"/>
              </a:rPr>
              <a:t>aute</a:t>
            </a:r>
            <a:r>
              <a:rPr lang="es-CO" dirty="0">
                <a:latin typeface="Avenir Next LT Pro" panose="020B0504020202020204" pitchFamily="34" charset="0"/>
              </a:rPr>
              <a:t> </a:t>
            </a:r>
            <a:r>
              <a:rPr lang="es-CO" dirty="0" err="1">
                <a:latin typeface="Avenir Next LT Pro" panose="020B0504020202020204" pitchFamily="34" charset="0"/>
              </a:rPr>
              <a:t>irure</a:t>
            </a:r>
            <a:r>
              <a:rPr lang="es-CO" dirty="0">
                <a:latin typeface="Avenir Next LT Pro" panose="020B0504020202020204" pitchFamily="34" charset="0"/>
              </a:rPr>
              <a:t> dolor in </a:t>
            </a:r>
            <a:r>
              <a:rPr lang="es-CO" dirty="0" err="1">
                <a:latin typeface="Avenir Next LT Pro" panose="020B0504020202020204" pitchFamily="34" charset="0"/>
              </a:rPr>
              <a:t>reprehenderit</a:t>
            </a:r>
            <a:r>
              <a:rPr lang="es-CO" dirty="0">
                <a:latin typeface="Avenir Next LT Pro" panose="020B0504020202020204" pitchFamily="34" charset="0"/>
              </a:rPr>
              <a:t> in </a:t>
            </a:r>
            <a:r>
              <a:rPr lang="es-CO" dirty="0" err="1">
                <a:latin typeface="Avenir Next LT Pro" panose="020B0504020202020204" pitchFamily="34" charset="0"/>
              </a:rPr>
              <a:t>voluptate</a:t>
            </a:r>
            <a:r>
              <a:rPr lang="es-CO" dirty="0">
                <a:latin typeface="Avenir Next LT Pro" panose="020B0504020202020204" pitchFamily="34" charset="0"/>
              </a:rPr>
              <a:t> </a:t>
            </a:r>
            <a:r>
              <a:rPr lang="es-CO" dirty="0" err="1">
                <a:latin typeface="Avenir Next LT Pro" panose="020B0504020202020204" pitchFamily="34" charset="0"/>
              </a:rPr>
              <a:t>velit</a:t>
            </a:r>
            <a:r>
              <a:rPr lang="es-CO" dirty="0">
                <a:latin typeface="Avenir Next LT Pro" panose="020B0504020202020204" pitchFamily="34" charset="0"/>
              </a:rPr>
              <a:t> </a:t>
            </a:r>
            <a:r>
              <a:rPr lang="es-CO" dirty="0" err="1">
                <a:latin typeface="Avenir Next LT Pro" panose="020B0504020202020204" pitchFamily="34" charset="0"/>
              </a:rPr>
              <a:t>esse</a:t>
            </a:r>
            <a:r>
              <a:rPr lang="es-CO" dirty="0">
                <a:latin typeface="Avenir Next LT Pro" panose="020B0504020202020204" pitchFamily="34" charset="0"/>
              </a:rPr>
              <a:t> </a:t>
            </a:r>
            <a:r>
              <a:rPr lang="es-CO" dirty="0" err="1">
                <a:latin typeface="Avenir Next LT Pro" panose="020B0504020202020204" pitchFamily="34" charset="0"/>
              </a:rPr>
              <a:t>cillum</a:t>
            </a:r>
            <a:r>
              <a:rPr lang="es-CO" dirty="0">
                <a:latin typeface="Avenir Next LT Pro" panose="020B0504020202020204" pitchFamily="34" charset="0"/>
              </a:rPr>
              <a:t> </a:t>
            </a:r>
            <a:r>
              <a:rPr lang="es-CO" dirty="0" err="1">
                <a:latin typeface="Avenir Next LT Pro" panose="020B0504020202020204" pitchFamily="34" charset="0"/>
              </a:rPr>
              <a:t>dolore</a:t>
            </a:r>
            <a:r>
              <a:rPr lang="es-CO" dirty="0">
                <a:latin typeface="Avenir Next LT Pro" panose="020B0504020202020204" pitchFamily="34" charset="0"/>
              </a:rPr>
              <a:t> </a:t>
            </a:r>
            <a:r>
              <a:rPr lang="es-CO" dirty="0" err="1">
                <a:latin typeface="Avenir Next LT Pro" panose="020B0504020202020204" pitchFamily="34" charset="0"/>
              </a:rPr>
              <a:t>eu</a:t>
            </a:r>
            <a:r>
              <a:rPr lang="es-CO" dirty="0">
                <a:latin typeface="Avenir Next LT Pro" panose="020B0504020202020204" pitchFamily="34" charset="0"/>
              </a:rPr>
              <a:t> </a:t>
            </a:r>
            <a:r>
              <a:rPr lang="es-CO" dirty="0" err="1">
                <a:latin typeface="Avenir Next LT Pro" panose="020B0504020202020204" pitchFamily="34" charset="0"/>
              </a:rPr>
              <a:t>fugiat</a:t>
            </a:r>
            <a:r>
              <a:rPr lang="es-CO" dirty="0">
                <a:latin typeface="Avenir Next LT Pro" panose="020B0504020202020204" pitchFamily="34" charset="0"/>
              </a:rPr>
              <a:t> </a:t>
            </a:r>
            <a:r>
              <a:rPr lang="es-CO" dirty="0" err="1">
                <a:latin typeface="Avenir Next LT Pro" panose="020B0504020202020204" pitchFamily="34" charset="0"/>
              </a:rPr>
              <a:t>nulla</a:t>
            </a:r>
            <a:r>
              <a:rPr lang="es-CO" dirty="0">
                <a:latin typeface="Avenir Next LT Pro" panose="020B0504020202020204" pitchFamily="34" charset="0"/>
              </a:rPr>
              <a:t> </a:t>
            </a:r>
            <a:r>
              <a:rPr lang="es-CO" dirty="0" err="1">
                <a:latin typeface="Avenir Next LT Pro" panose="020B0504020202020204" pitchFamily="34" charset="0"/>
              </a:rPr>
              <a:t>pariatur</a:t>
            </a:r>
            <a:r>
              <a:rPr lang="es-CO" dirty="0">
                <a:latin typeface="Avenir Next LT Pro" panose="020B0504020202020204" pitchFamily="34" charset="0"/>
              </a:rPr>
              <a:t>. </a:t>
            </a:r>
            <a:r>
              <a:rPr lang="es-CO" dirty="0" err="1">
                <a:latin typeface="Avenir Next LT Pro" panose="020B0504020202020204" pitchFamily="34" charset="0"/>
              </a:rPr>
              <a:t>Excepteur</a:t>
            </a:r>
            <a:r>
              <a:rPr lang="es-CO" dirty="0">
                <a:latin typeface="Avenir Next LT Pro" panose="020B0504020202020204" pitchFamily="34" charset="0"/>
              </a:rPr>
              <a:t> </a:t>
            </a:r>
            <a:r>
              <a:rPr lang="es-CO" dirty="0" err="1">
                <a:latin typeface="Avenir Next LT Pro" panose="020B0504020202020204" pitchFamily="34" charset="0"/>
              </a:rPr>
              <a:t>sint</a:t>
            </a:r>
            <a:r>
              <a:rPr lang="es-CO" dirty="0">
                <a:latin typeface="Avenir Next LT Pro" panose="020B0504020202020204" pitchFamily="34" charset="0"/>
              </a:rPr>
              <a:t> </a:t>
            </a:r>
            <a:r>
              <a:rPr lang="es-CO" dirty="0" err="1">
                <a:latin typeface="Avenir Next LT Pro" panose="020B0504020202020204" pitchFamily="34" charset="0"/>
              </a:rPr>
              <a:t>occaecat</a:t>
            </a:r>
            <a:r>
              <a:rPr lang="es-CO" dirty="0">
                <a:latin typeface="Avenir Next LT Pro" panose="020B0504020202020204" pitchFamily="34" charset="0"/>
              </a:rPr>
              <a:t> </a:t>
            </a:r>
            <a:r>
              <a:rPr lang="es-CO" dirty="0" err="1">
                <a:latin typeface="Avenir Next LT Pro" panose="020B0504020202020204" pitchFamily="34" charset="0"/>
              </a:rPr>
              <a:t>cupidatat</a:t>
            </a:r>
            <a:r>
              <a:rPr lang="es-CO" dirty="0">
                <a:latin typeface="Avenir Next LT Pro" panose="020B0504020202020204" pitchFamily="34" charset="0"/>
              </a:rPr>
              <a:t> non </a:t>
            </a:r>
            <a:r>
              <a:rPr lang="es-CO" dirty="0" err="1">
                <a:latin typeface="Avenir Next LT Pro" panose="020B0504020202020204" pitchFamily="34" charset="0"/>
              </a:rPr>
              <a:t>proident</a:t>
            </a:r>
            <a:r>
              <a:rPr lang="es-CO" dirty="0">
                <a:latin typeface="Avenir Next LT Pro" panose="020B0504020202020204" pitchFamily="34" charset="0"/>
              </a:rPr>
              <a:t>, sunt in culpa qui </a:t>
            </a:r>
            <a:r>
              <a:rPr lang="es-CO" dirty="0" err="1">
                <a:latin typeface="Avenir Next LT Pro" panose="020B0504020202020204" pitchFamily="34" charset="0"/>
              </a:rPr>
              <a:t>officia</a:t>
            </a:r>
            <a:r>
              <a:rPr lang="es-CO" dirty="0">
                <a:latin typeface="Avenir Next LT Pro" panose="020B0504020202020204" pitchFamily="34" charset="0"/>
              </a:rPr>
              <a:t> </a:t>
            </a:r>
            <a:r>
              <a:rPr lang="es-CO" dirty="0" err="1">
                <a:latin typeface="Avenir Next LT Pro" panose="020B0504020202020204" pitchFamily="34" charset="0"/>
              </a:rPr>
              <a:t>deserunt</a:t>
            </a:r>
            <a:r>
              <a:rPr lang="es-CO" dirty="0">
                <a:latin typeface="Avenir Next LT Pro" panose="020B0504020202020204" pitchFamily="34" charset="0"/>
              </a:rPr>
              <a:t> </a:t>
            </a:r>
            <a:r>
              <a:rPr lang="es-CO" dirty="0" err="1">
                <a:latin typeface="Avenir Next LT Pro" panose="020B0504020202020204" pitchFamily="34" charset="0"/>
              </a:rPr>
              <a:t>mollit</a:t>
            </a:r>
            <a:r>
              <a:rPr lang="es-CO" dirty="0">
                <a:latin typeface="Avenir Next LT Pro" panose="020B0504020202020204" pitchFamily="34" charset="0"/>
              </a:rPr>
              <a:t> </a:t>
            </a:r>
            <a:r>
              <a:rPr lang="es-CO" dirty="0" err="1">
                <a:latin typeface="Avenir Next LT Pro" panose="020B0504020202020204" pitchFamily="34" charset="0"/>
              </a:rPr>
              <a:t>anim</a:t>
            </a:r>
            <a:r>
              <a:rPr lang="es-CO" dirty="0">
                <a:latin typeface="Avenir Next LT Pro" panose="020B0504020202020204" pitchFamily="34" charset="0"/>
              </a:rPr>
              <a:t> id </a:t>
            </a:r>
            <a:r>
              <a:rPr lang="es-CO" dirty="0" err="1">
                <a:latin typeface="Avenir Next LT Pro" panose="020B0504020202020204" pitchFamily="34" charset="0"/>
              </a:rPr>
              <a:t>est</a:t>
            </a:r>
            <a:r>
              <a:rPr lang="es-CO" dirty="0">
                <a:latin typeface="Avenir Next LT Pro" panose="020B0504020202020204" pitchFamily="34" charset="0"/>
              </a:rPr>
              <a:t> </a:t>
            </a:r>
            <a:r>
              <a:rPr lang="es-CO" dirty="0" err="1">
                <a:latin typeface="Avenir Next LT Pro" panose="020B0504020202020204" pitchFamily="34" charset="0"/>
              </a:rPr>
              <a:t>laborum</a:t>
            </a:r>
            <a:r>
              <a:rPr lang="es-CO" dirty="0">
                <a:latin typeface="Avenir Next LT Pro" panose="020B0504020202020204" pitchFamily="34" charset="0"/>
              </a:rPr>
              <a:t>.</a:t>
            </a:r>
          </a:p>
          <a:p>
            <a:endParaRPr lang="es-CO" dirty="0">
              <a:latin typeface="Avenir Next LT Pro" panose="020B0504020202020204" pitchFamily="34" charset="0"/>
            </a:endParaRPr>
          </a:p>
          <a:p>
            <a:endParaRPr lang="es-CO" dirty="0">
              <a:latin typeface="Avenir Next LT Pro" panose="020B0504020202020204" pitchFamily="34" charset="0"/>
            </a:endParaRPr>
          </a:p>
          <a:p>
            <a:endParaRPr lang="es-CO" dirty="0">
              <a:latin typeface="Avenir Next LT Pro" panose="020B0504020202020204" pitchFamily="34" charset="0"/>
            </a:endParaRPr>
          </a:p>
          <a:p>
            <a:endParaRPr lang="es-CO" dirty="0">
              <a:latin typeface="Avenir Next LT Pro" panose="020B0504020202020204" pitchFamily="34" charset="0"/>
            </a:endParaRPr>
          </a:p>
          <a:p>
            <a:endParaRPr lang="es-CO" dirty="0">
              <a:latin typeface="Avenir Next LT Pro" panose="020B0504020202020204" pitchFamily="34" charset="0"/>
            </a:endParaRPr>
          </a:p>
          <a:p>
            <a:endParaRPr lang="es-CO" dirty="0">
              <a:latin typeface="Avenir Next LT Pro" panose="020B0504020202020204" pitchFamily="34" charset="0"/>
            </a:endParaRPr>
          </a:p>
          <a:p>
            <a:endParaRPr lang="es-CO" dirty="0">
              <a:latin typeface="Avenir Next LT Pro" panose="020B0504020202020204" pitchFamily="34" charset="0"/>
            </a:endParaRPr>
          </a:p>
          <a:p>
            <a:endParaRPr lang="es-CO" dirty="0">
              <a:latin typeface="Avenir Next LT Pro" panose="020B0504020202020204" pitchFamily="34" charset="0"/>
            </a:endParaRPr>
          </a:p>
          <a:p>
            <a:endParaRPr lang="es-CO" dirty="0">
              <a:latin typeface="Avenir Next LT Pro" panose="020B0504020202020204" pitchFamily="34" charset="0"/>
            </a:endParaRPr>
          </a:p>
        </p:txBody>
      </p:sp>
      <p:pic>
        <p:nvPicPr>
          <p:cNvPr id="22" name="Imagen 21">
            <a:extLst>
              <a:ext uri="{FF2B5EF4-FFF2-40B4-BE49-F238E27FC236}">
                <a16:creationId xmlns:a16="http://schemas.microsoft.com/office/drawing/2014/main" id="{5ACE70FB-BCD8-8C4C-B51B-78D1A063CC23}"/>
              </a:ext>
            </a:extLst>
          </p:cNvPr>
          <p:cNvPicPr>
            <a:picLocks noChangeAspect="1"/>
          </p:cNvPicPr>
          <p:nvPr/>
        </p:nvPicPr>
        <p:blipFill>
          <a:blip r:embed="rId3"/>
          <a:stretch>
            <a:fillRect/>
          </a:stretch>
        </p:blipFill>
        <p:spPr>
          <a:xfrm>
            <a:off x="99314" y="6372998"/>
            <a:ext cx="10494771" cy="1009957"/>
          </a:xfrm>
          <a:prstGeom prst="rect">
            <a:avLst/>
          </a:prstGeom>
        </p:spPr>
      </p:pic>
    </p:spTree>
    <p:extLst>
      <p:ext uri="{BB962C8B-B14F-4D97-AF65-F5344CB8AC3E}">
        <p14:creationId xmlns:p14="http://schemas.microsoft.com/office/powerpoint/2010/main" val="284186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12458-4FC0-BE69-E4A4-D4A898B8F189}"/>
            </a:ext>
          </a:extLst>
        </p:cNvPr>
        <p:cNvGrpSpPr/>
        <p:nvPr/>
      </p:nvGrpSpPr>
      <p:grpSpPr>
        <a:xfrm>
          <a:off x="0" y="0"/>
          <a:ext cx="0" cy="0"/>
          <a:chOff x="0" y="0"/>
          <a:chExt cx="0" cy="0"/>
        </a:xfrm>
      </p:grpSpPr>
      <p:sp>
        <p:nvSpPr>
          <p:cNvPr id="5" name="Título 3">
            <a:extLst>
              <a:ext uri="{FF2B5EF4-FFF2-40B4-BE49-F238E27FC236}">
                <a16:creationId xmlns:a16="http://schemas.microsoft.com/office/drawing/2014/main" id="{99A241AA-C16B-8329-B2E8-045A243202C2}"/>
              </a:ext>
            </a:extLst>
          </p:cNvPr>
          <p:cNvSpPr txBox="1">
            <a:spLocks/>
          </p:cNvSpPr>
          <p:nvPr/>
        </p:nvSpPr>
        <p:spPr>
          <a:xfrm>
            <a:off x="4203701" y="678523"/>
            <a:ext cx="5867400" cy="614367"/>
          </a:xfrm>
          <a:prstGeom prst="rect">
            <a:avLst/>
          </a:prstGeom>
        </p:spPr>
        <p:txBody>
          <a:bodyPr vert="horz" lIns="80201" tIns="40100" rIns="80201" bIns="4010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r"/>
            <a:r>
              <a:rPr lang="es-CO" sz="3859" b="1" dirty="0">
                <a:latin typeface="Century Gothic" panose="020B0502020202020204" pitchFamily="34" charset="0"/>
                <a:cs typeface="Times New Roman" panose="02020603050405020304" pitchFamily="18" charset="0"/>
              </a:rPr>
              <a:t>FUNDAMENTO TEÓRICO</a:t>
            </a:r>
          </a:p>
        </p:txBody>
      </p:sp>
      <p:sp>
        <p:nvSpPr>
          <p:cNvPr id="2" name="Rectangle 2">
            <a:extLst>
              <a:ext uri="{FF2B5EF4-FFF2-40B4-BE49-F238E27FC236}">
                <a16:creationId xmlns:a16="http://schemas.microsoft.com/office/drawing/2014/main" id="{EA789211-227F-F2C2-F4B4-0B3BED36A29C}"/>
              </a:ext>
            </a:extLst>
          </p:cNvPr>
          <p:cNvSpPr>
            <a:spLocks noChangeArrowheads="1"/>
          </p:cNvSpPr>
          <p:nvPr/>
        </p:nvSpPr>
        <p:spPr bwMode="auto">
          <a:xfrm>
            <a:off x="5468217" y="6093501"/>
            <a:ext cx="162033" cy="32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80201" tIns="40100" rIns="80201" bIns="40100" numCol="1" anchor="ctr" anchorCtr="0" compatLnSpc="1">
            <a:prstTxWarp prst="textNoShape">
              <a:avLst/>
            </a:prstTxWarp>
            <a:spAutoFit/>
          </a:bodyPr>
          <a:lstStyle/>
          <a:p>
            <a:endParaRPr lang="es-CO" sz="1579"/>
          </a:p>
        </p:txBody>
      </p:sp>
      <p:pic>
        <p:nvPicPr>
          <p:cNvPr id="17" name="Imagen 16">
            <a:extLst>
              <a:ext uri="{FF2B5EF4-FFF2-40B4-BE49-F238E27FC236}">
                <a16:creationId xmlns:a16="http://schemas.microsoft.com/office/drawing/2014/main" id="{5EA6E870-C138-DEC2-0151-7A2948B85F26}"/>
              </a:ext>
            </a:extLst>
          </p:cNvPr>
          <p:cNvPicPr>
            <a:picLocks noChangeAspect="1"/>
          </p:cNvPicPr>
          <p:nvPr/>
        </p:nvPicPr>
        <p:blipFill>
          <a:blip r:embed="rId2"/>
          <a:stretch>
            <a:fillRect/>
          </a:stretch>
        </p:blipFill>
        <p:spPr>
          <a:xfrm>
            <a:off x="3289300" y="328908"/>
            <a:ext cx="1255885" cy="1188823"/>
          </a:xfrm>
          <a:prstGeom prst="rect">
            <a:avLst/>
          </a:prstGeom>
        </p:spPr>
      </p:pic>
      <p:sp>
        <p:nvSpPr>
          <p:cNvPr id="19" name="CuadroTexto 18">
            <a:extLst>
              <a:ext uri="{FF2B5EF4-FFF2-40B4-BE49-F238E27FC236}">
                <a16:creationId xmlns:a16="http://schemas.microsoft.com/office/drawing/2014/main" id="{8307EEC6-C807-31BF-57EF-105E04FA7CE2}"/>
              </a:ext>
            </a:extLst>
          </p:cNvPr>
          <p:cNvSpPr txBox="1"/>
          <p:nvPr/>
        </p:nvSpPr>
        <p:spPr>
          <a:xfrm>
            <a:off x="972417" y="1752860"/>
            <a:ext cx="8991600" cy="3970318"/>
          </a:xfrm>
          <a:prstGeom prst="rect">
            <a:avLst/>
          </a:prstGeom>
          <a:solidFill>
            <a:schemeClr val="accent3">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Lorem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ipsum</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dolor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sit</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amet</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consectetur</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adipiscing</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elit</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sed do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eiusmod</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tempor</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incididunt</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ut labore et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dolore</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magna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aliqua</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Ut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enim</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ad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minim</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veniam</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quis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nostrud</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exercitation</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ullamco</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laboris</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nisi</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ut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aliquip</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ex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ea</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commodo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consequat</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Duis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aute</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irure</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dolor in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reprehenderit</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in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voluptate</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velit</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esse</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cillum</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dolore</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eu</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fugiat</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nulla</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pariatur</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Excepteur</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sint</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occaecat</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cupidatat</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non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proident</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sunt in culpa qui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officia</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deserunt</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mollit</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anim</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id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est</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laborum</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solidFill>
                <a:prstClr val="black"/>
              </a:solidFill>
              <a:latin typeface="Avenir Next LT Pro" panose="020B05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solidFill>
                <a:prstClr val="black"/>
              </a:solidFill>
              <a:latin typeface="Avenir Next LT Pro" panose="020B05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solidFill>
                <a:prstClr val="black"/>
              </a:solidFill>
              <a:latin typeface="Avenir Next LT Pro" panose="020B05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solidFill>
                <a:prstClr val="black"/>
              </a:solidFill>
              <a:latin typeface="Avenir Next LT Pro" panose="020B05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endParaRPr>
          </a:p>
        </p:txBody>
      </p:sp>
      <p:pic>
        <p:nvPicPr>
          <p:cNvPr id="4" name="Imagen 3">
            <a:extLst>
              <a:ext uri="{FF2B5EF4-FFF2-40B4-BE49-F238E27FC236}">
                <a16:creationId xmlns:a16="http://schemas.microsoft.com/office/drawing/2014/main" id="{A043363A-5CCF-2E63-A52F-4AD058EB4EE8}"/>
              </a:ext>
            </a:extLst>
          </p:cNvPr>
          <p:cNvPicPr>
            <a:picLocks noChangeAspect="1"/>
          </p:cNvPicPr>
          <p:nvPr/>
        </p:nvPicPr>
        <p:blipFill>
          <a:blip r:embed="rId3"/>
          <a:stretch>
            <a:fillRect/>
          </a:stretch>
        </p:blipFill>
        <p:spPr>
          <a:xfrm>
            <a:off x="221469" y="6417499"/>
            <a:ext cx="10250462" cy="981541"/>
          </a:xfrm>
          <a:prstGeom prst="rect">
            <a:avLst/>
          </a:prstGeom>
        </p:spPr>
      </p:pic>
    </p:spTree>
    <p:extLst>
      <p:ext uri="{BB962C8B-B14F-4D97-AF65-F5344CB8AC3E}">
        <p14:creationId xmlns:p14="http://schemas.microsoft.com/office/powerpoint/2010/main" val="1667616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9584D-279E-D9CA-F4C1-69B08467B81B}"/>
            </a:ext>
          </a:extLst>
        </p:cNvPr>
        <p:cNvGrpSpPr/>
        <p:nvPr/>
      </p:nvGrpSpPr>
      <p:grpSpPr>
        <a:xfrm>
          <a:off x="0" y="0"/>
          <a:ext cx="0" cy="0"/>
          <a:chOff x="0" y="0"/>
          <a:chExt cx="0" cy="0"/>
        </a:xfrm>
      </p:grpSpPr>
      <p:sp>
        <p:nvSpPr>
          <p:cNvPr id="5" name="Título 3">
            <a:extLst>
              <a:ext uri="{FF2B5EF4-FFF2-40B4-BE49-F238E27FC236}">
                <a16:creationId xmlns:a16="http://schemas.microsoft.com/office/drawing/2014/main" id="{8DF14AB8-EF80-3D9E-3B0F-5B7D2A4BEF53}"/>
              </a:ext>
            </a:extLst>
          </p:cNvPr>
          <p:cNvSpPr txBox="1">
            <a:spLocks/>
          </p:cNvSpPr>
          <p:nvPr/>
        </p:nvSpPr>
        <p:spPr>
          <a:xfrm>
            <a:off x="3289300" y="678523"/>
            <a:ext cx="6781801" cy="614367"/>
          </a:xfrm>
          <a:prstGeom prst="rect">
            <a:avLst/>
          </a:prstGeom>
        </p:spPr>
        <p:txBody>
          <a:bodyPr vert="horz" lIns="80201" tIns="40100" rIns="80201" bIns="4010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r"/>
            <a:r>
              <a:rPr lang="es-CO" sz="3859" b="1" dirty="0">
                <a:latin typeface="Century Gothic" panose="020B0502020202020204" pitchFamily="34" charset="0"/>
                <a:cs typeface="Times New Roman" panose="02020603050405020304" pitchFamily="18" charset="0"/>
              </a:rPr>
              <a:t>ENFOQUE METODOLÓGICO</a:t>
            </a:r>
          </a:p>
        </p:txBody>
      </p:sp>
      <p:sp>
        <p:nvSpPr>
          <p:cNvPr id="2" name="Rectangle 2">
            <a:extLst>
              <a:ext uri="{FF2B5EF4-FFF2-40B4-BE49-F238E27FC236}">
                <a16:creationId xmlns:a16="http://schemas.microsoft.com/office/drawing/2014/main" id="{599FCAC0-511C-E59D-2870-48584E1CDEA6}"/>
              </a:ext>
            </a:extLst>
          </p:cNvPr>
          <p:cNvSpPr>
            <a:spLocks noChangeArrowheads="1"/>
          </p:cNvSpPr>
          <p:nvPr/>
        </p:nvSpPr>
        <p:spPr bwMode="auto">
          <a:xfrm>
            <a:off x="5468217" y="6093501"/>
            <a:ext cx="162033" cy="32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80201" tIns="40100" rIns="80201" bIns="40100" numCol="1" anchor="ctr" anchorCtr="0" compatLnSpc="1">
            <a:prstTxWarp prst="textNoShape">
              <a:avLst/>
            </a:prstTxWarp>
            <a:spAutoFit/>
          </a:bodyPr>
          <a:lstStyle/>
          <a:p>
            <a:endParaRPr lang="es-CO" sz="1579"/>
          </a:p>
        </p:txBody>
      </p:sp>
      <p:pic>
        <p:nvPicPr>
          <p:cNvPr id="17" name="Imagen 16">
            <a:extLst>
              <a:ext uri="{FF2B5EF4-FFF2-40B4-BE49-F238E27FC236}">
                <a16:creationId xmlns:a16="http://schemas.microsoft.com/office/drawing/2014/main" id="{5D81362F-6421-8D1C-9913-E9ACD9319690}"/>
              </a:ext>
            </a:extLst>
          </p:cNvPr>
          <p:cNvPicPr>
            <a:picLocks noChangeAspect="1"/>
          </p:cNvPicPr>
          <p:nvPr/>
        </p:nvPicPr>
        <p:blipFill>
          <a:blip r:embed="rId2"/>
          <a:stretch>
            <a:fillRect/>
          </a:stretch>
        </p:blipFill>
        <p:spPr>
          <a:xfrm>
            <a:off x="2374900" y="254728"/>
            <a:ext cx="1255885" cy="1188823"/>
          </a:xfrm>
          <a:prstGeom prst="rect">
            <a:avLst/>
          </a:prstGeom>
        </p:spPr>
      </p:pic>
      <p:sp>
        <p:nvSpPr>
          <p:cNvPr id="19" name="CuadroTexto 18">
            <a:extLst>
              <a:ext uri="{FF2B5EF4-FFF2-40B4-BE49-F238E27FC236}">
                <a16:creationId xmlns:a16="http://schemas.microsoft.com/office/drawing/2014/main" id="{5A794939-EA11-8346-73C6-D8416D991D68}"/>
              </a:ext>
            </a:extLst>
          </p:cNvPr>
          <p:cNvSpPr txBox="1"/>
          <p:nvPr/>
        </p:nvSpPr>
        <p:spPr>
          <a:xfrm>
            <a:off x="972417" y="1752860"/>
            <a:ext cx="8991600" cy="4247317"/>
          </a:xfrm>
          <a:prstGeom prst="rect">
            <a:avLst/>
          </a:prstGeom>
          <a:solidFill>
            <a:schemeClr val="accent3">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Lorem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ipsum</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dolor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sit</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amet</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consectetur</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adipiscing</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elit</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sed do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eiusmod</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tempor</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incididunt</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ut labore et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dolore</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magna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aliqua</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Ut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enim</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ad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minim</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veniam</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quis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nostrud</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exercitation</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ullamco</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laboris</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nisi</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ut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aliquip</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ex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ea</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commodo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consequat</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Duis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aute</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irure</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dolor in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reprehenderit</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in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voluptate</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velit</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esse</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cillum</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dolore</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eu</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fugiat</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nulla</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pariatur</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Excepteur</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sint</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occaecat</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cupidatat</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non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proident</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sunt in culpa qui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officia</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deserunt</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mollit</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anim</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id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est</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 </a:t>
            </a:r>
            <a:r>
              <a:rPr kumimoji="0" lang="es-CO" sz="1800" b="0" i="0" u="none" strike="noStrike" kern="1200" cap="none" spc="0" normalizeH="0" baseline="0" noProof="0" dirty="0" err="1">
                <a:ln>
                  <a:noFill/>
                </a:ln>
                <a:solidFill>
                  <a:prstClr val="black"/>
                </a:solidFill>
                <a:effectLst/>
                <a:uLnTx/>
                <a:uFillTx/>
                <a:latin typeface="Avenir Next LT Pro" panose="020B0504020202020204" pitchFamily="34" charset="0"/>
                <a:ea typeface="+mn-ea"/>
                <a:cs typeface="+mn-cs"/>
              </a:rPr>
              <a:t>laborum</a:t>
            </a:r>
            <a:r>
              <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solidFill>
                <a:prstClr val="black"/>
              </a:solidFill>
              <a:latin typeface="Avenir Next LT Pro" panose="020B05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solidFill>
                <a:prstClr val="black"/>
              </a:solidFill>
              <a:latin typeface="Avenir Next LT Pro" panose="020B05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solidFill>
                <a:prstClr val="black"/>
              </a:solidFill>
              <a:latin typeface="Avenir Next LT Pro" panose="020B05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solidFill>
                <a:prstClr val="black"/>
              </a:solidFill>
              <a:latin typeface="Avenir Next LT Pro" panose="020B05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endParaRPr>
          </a:p>
        </p:txBody>
      </p:sp>
      <p:grpSp>
        <p:nvGrpSpPr>
          <p:cNvPr id="3" name="Grupo 2">
            <a:extLst>
              <a:ext uri="{FF2B5EF4-FFF2-40B4-BE49-F238E27FC236}">
                <a16:creationId xmlns:a16="http://schemas.microsoft.com/office/drawing/2014/main" id="{A21A75FF-DCD3-6F5B-754F-164214DA773F}"/>
              </a:ext>
            </a:extLst>
          </p:cNvPr>
          <p:cNvGrpSpPr/>
          <p:nvPr/>
        </p:nvGrpSpPr>
        <p:grpSpPr>
          <a:xfrm>
            <a:off x="248569" y="6474391"/>
            <a:ext cx="10196261" cy="986349"/>
            <a:chOff x="335821" y="119615"/>
            <a:chExt cx="10196261" cy="986349"/>
          </a:xfrm>
        </p:grpSpPr>
        <p:pic>
          <p:nvPicPr>
            <p:cNvPr id="4" name="Imagen 3" descr="Imagen que contiene Interfaz de usuario gráfica&#10;&#10;El contenido generado por IA puede ser incorrecto.">
              <a:extLst>
                <a:ext uri="{FF2B5EF4-FFF2-40B4-BE49-F238E27FC236}">
                  <a16:creationId xmlns:a16="http://schemas.microsoft.com/office/drawing/2014/main" id="{A187D01B-610B-CB43-7360-C05B134DFA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821" y="160630"/>
              <a:ext cx="5575300" cy="912747"/>
            </a:xfrm>
            <a:prstGeom prst="rect">
              <a:avLst/>
            </a:prstGeom>
          </p:spPr>
        </p:pic>
        <p:pic>
          <p:nvPicPr>
            <p:cNvPr id="6" name="Imagen 5">
              <a:extLst>
                <a:ext uri="{FF2B5EF4-FFF2-40B4-BE49-F238E27FC236}">
                  <a16:creationId xmlns:a16="http://schemas.microsoft.com/office/drawing/2014/main" id="{A59346CD-B803-A887-654D-4AD7AA280C9E}"/>
                </a:ext>
              </a:extLst>
            </p:cNvPr>
            <p:cNvPicPr>
              <a:picLocks noChangeAspect="1"/>
            </p:cNvPicPr>
            <p:nvPr/>
          </p:nvPicPr>
          <p:blipFill>
            <a:blip r:embed="rId4"/>
            <a:stretch>
              <a:fillRect/>
            </a:stretch>
          </p:blipFill>
          <p:spPr>
            <a:xfrm>
              <a:off x="6369570" y="257483"/>
              <a:ext cx="1419423" cy="523948"/>
            </a:xfrm>
            <a:prstGeom prst="rect">
              <a:avLst/>
            </a:prstGeom>
          </p:spPr>
        </p:pic>
        <p:pic>
          <p:nvPicPr>
            <p:cNvPr id="7" name="Imagen 6">
              <a:extLst>
                <a:ext uri="{FF2B5EF4-FFF2-40B4-BE49-F238E27FC236}">
                  <a16:creationId xmlns:a16="http://schemas.microsoft.com/office/drawing/2014/main" id="{007DDB57-5019-2465-BF8C-85E6575AF52D}"/>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t="8669" b="14620"/>
            <a:stretch>
              <a:fillRect/>
            </a:stretch>
          </p:blipFill>
          <p:spPr>
            <a:xfrm>
              <a:off x="8247442" y="119615"/>
              <a:ext cx="2284640" cy="986349"/>
            </a:xfrm>
            <a:prstGeom prst="rect">
              <a:avLst/>
            </a:prstGeom>
          </p:spPr>
        </p:pic>
      </p:grpSp>
    </p:spTree>
    <p:extLst>
      <p:ext uri="{BB962C8B-B14F-4D97-AF65-F5344CB8AC3E}">
        <p14:creationId xmlns:p14="http://schemas.microsoft.com/office/powerpoint/2010/main" val="2168562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5F859-E1A4-DE7C-2028-47C82721EE4C}"/>
            </a:ext>
          </a:extLst>
        </p:cNvPr>
        <p:cNvGrpSpPr/>
        <p:nvPr/>
      </p:nvGrpSpPr>
      <p:grpSpPr>
        <a:xfrm>
          <a:off x="0" y="0"/>
          <a:ext cx="0" cy="0"/>
          <a:chOff x="0" y="0"/>
          <a:chExt cx="0" cy="0"/>
        </a:xfrm>
      </p:grpSpPr>
      <p:sp>
        <p:nvSpPr>
          <p:cNvPr id="5" name="Título 3">
            <a:extLst>
              <a:ext uri="{FF2B5EF4-FFF2-40B4-BE49-F238E27FC236}">
                <a16:creationId xmlns:a16="http://schemas.microsoft.com/office/drawing/2014/main" id="{548D90D8-A45B-34D6-CE29-8FAAD8DAF655}"/>
              </a:ext>
            </a:extLst>
          </p:cNvPr>
          <p:cNvSpPr txBox="1">
            <a:spLocks/>
          </p:cNvSpPr>
          <p:nvPr/>
        </p:nvSpPr>
        <p:spPr>
          <a:xfrm>
            <a:off x="3289300" y="678523"/>
            <a:ext cx="6781801" cy="614367"/>
          </a:xfrm>
          <a:prstGeom prst="rect">
            <a:avLst/>
          </a:prstGeom>
        </p:spPr>
        <p:txBody>
          <a:bodyPr vert="horz" lIns="80201" tIns="40100" rIns="80201" bIns="4010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r"/>
            <a:r>
              <a:rPr lang="es-CO" sz="3859" b="1" dirty="0">
                <a:latin typeface="Century Gothic" panose="020B0502020202020204" pitchFamily="34" charset="0"/>
                <a:cs typeface="Times New Roman" panose="02020603050405020304" pitchFamily="18" charset="0"/>
              </a:rPr>
              <a:t>IMPLEMENTACIÓN</a:t>
            </a:r>
          </a:p>
        </p:txBody>
      </p:sp>
      <p:sp>
        <p:nvSpPr>
          <p:cNvPr id="2" name="Rectangle 2">
            <a:extLst>
              <a:ext uri="{FF2B5EF4-FFF2-40B4-BE49-F238E27FC236}">
                <a16:creationId xmlns:a16="http://schemas.microsoft.com/office/drawing/2014/main" id="{1887026B-0A03-B0AE-18F7-3379742AEE0B}"/>
              </a:ext>
            </a:extLst>
          </p:cNvPr>
          <p:cNvSpPr>
            <a:spLocks noChangeArrowheads="1"/>
          </p:cNvSpPr>
          <p:nvPr/>
        </p:nvSpPr>
        <p:spPr bwMode="auto">
          <a:xfrm>
            <a:off x="5468217" y="6093501"/>
            <a:ext cx="162033" cy="32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80201" tIns="40100" rIns="80201" bIns="40100" numCol="1" anchor="ctr" anchorCtr="0" compatLnSpc="1">
            <a:prstTxWarp prst="textNoShape">
              <a:avLst/>
            </a:prstTxWarp>
            <a:spAutoFit/>
          </a:bodyPr>
          <a:lstStyle/>
          <a:p>
            <a:endParaRPr lang="es-CO" sz="1579"/>
          </a:p>
        </p:txBody>
      </p:sp>
      <p:pic>
        <p:nvPicPr>
          <p:cNvPr id="17" name="Imagen 16">
            <a:extLst>
              <a:ext uri="{FF2B5EF4-FFF2-40B4-BE49-F238E27FC236}">
                <a16:creationId xmlns:a16="http://schemas.microsoft.com/office/drawing/2014/main" id="{CAE9D9A8-88E6-3E61-6409-FD5398DFCBE3}"/>
              </a:ext>
            </a:extLst>
          </p:cNvPr>
          <p:cNvPicPr>
            <a:picLocks noChangeAspect="1"/>
          </p:cNvPicPr>
          <p:nvPr/>
        </p:nvPicPr>
        <p:blipFill>
          <a:blip r:embed="rId2"/>
          <a:stretch>
            <a:fillRect/>
          </a:stretch>
        </p:blipFill>
        <p:spPr>
          <a:xfrm>
            <a:off x="4548678" y="254728"/>
            <a:ext cx="1255885" cy="1188823"/>
          </a:xfrm>
          <a:prstGeom prst="rect">
            <a:avLst/>
          </a:prstGeom>
        </p:spPr>
      </p:pic>
      <p:sp>
        <p:nvSpPr>
          <p:cNvPr id="19" name="CuadroTexto 18">
            <a:extLst>
              <a:ext uri="{FF2B5EF4-FFF2-40B4-BE49-F238E27FC236}">
                <a16:creationId xmlns:a16="http://schemas.microsoft.com/office/drawing/2014/main" id="{1B4175B6-4868-8F86-387D-DC47AE9E5988}"/>
              </a:ext>
            </a:extLst>
          </p:cNvPr>
          <p:cNvSpPr txBox="1"/>
          <p:nvPr/>
        </p:nvSpPr>
        <p:spPr>
          <a:xfrm>
            <a:off x="972417" y="1752860"/>
            <a:ext cx="8991600" cy="1754326"/>
          </a:xfrm>
          <a:prstGeom prst="rect">
            <a:avLst/>
          </a:prstGeom>
          <a:solidFill>
            <a:schemeClr val="accent3">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800" b="0" i="0" u="none" strike="noStrike" kern="1200" cap="none" spc="0" normalizeH="0" baseline="0" noProof="0">
                <a:ln>
                  <a:noFill/>
                </a:ln>
                <a:solidFill>
                  <a:prstClr val="black"/>
                </a:solidFill>
                <a:effectLst/>
                <a:uLnTx/>
                <a:uFillTx/>
                <a:latin typeface="Avenir Next LT Pro" panose="020B0504020202020204" pitchFamily="34" charset="0"/>
                <a:ea typeface="+mn-ea"/>
                <a:cs typeface="+mn-c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kumimoji="0" lang="es-CO" sz="18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mn-cs"/>
            </a:endParaRPr>
          </a:p>
        </p:txBody>
      </p:sp>
      <p:grpSp>
        <p:nvGrpSpPr>
          <p:cNvPr id="3" name="Grupo 2">
            <a:extLst>
              <a:ext uri="{FF2B5EF4-FFF2-40B4-BE49-F238E27FC236}">
                <a16:creationId xmlns:a16="http://schemas.microsoft.com/office/drawing/2014/main" id="{4A641043-1240-3D64-0121-EF26336BE83B}"/>
              </a:ext>
            </a:extLst>
          </p:cNvPr>
          <p:cNvGrpSpPr/>
          <p:nvPr/>
        </p:nvGrpSpPr>
        <p:grpSpPr>
          <a:xfrm>
            <a:off x="248569" y="6384802"/>
            <a:ext cx="10196261" cy="986349"/>
            <a:chOff x="335821" y="119615"/>
            <a:chExt cx="10196261" cy="986349"/>
          </a:xfrm>
        </p:grpSpPr>
        <p:pic>
          <p:nvPicPr>
            <p:cNvPr id="4" name="Imagen 3" descr="Imagen que contiene Interfaz de usuario gráfica&#10;&#10;El contenido generado por IA puede ser incorrecto.">
              <a:extLst>
                <a:ext uri="{FF2B5EF4-FFF2-40B4-BE49-F238E27FC236}">
                  <a16:creationId xmlns:a16="http://schemas.microsoft.com/office/drawing/2014/main" id="{A119470B-712F-290E-FE24-9963998DF9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821" y="160630"/>
              <a:ext cx="5575300" cy="912747"/>
            </a:xfrm>
            <a:prstGeom prst="rect">
              <a:avLst/>
            </a:prstGeom>
          </p:spPr>
        </p:pic>
        <p:pic>
          <p:nvPicPr>
            <p:cNvPr id="6" name="Imagen 5">
              <a:extLst>
                <a:ext uri="{FF2B5EF4-FFF2-40B4-BE49-F238E27FC236}">
                  <a16:creationId xmlns:a16="http://schemas.microsoft.com/office/drawing/2014/main" id="{2225002D-D4D9-CBCD-8B58-F338C778BD66}"/>
                </a:ext>
              </a:extLst>
            </p:cNvPr>
            <p:cNvPicPr>
              <a:picLocks noChangeAspect="1"/>
            </p:cNvPicPr>
            <p:nvPr/>
          </p:nvPicPr>
          <p:blipFill>
            <a:blip r:embed="rId4"/>
            <a:stretch>
              <a:fillRect/>
            </a:stretch>
          </p:blipFill>
          <p:spPr>
            <a:xfrm>
              <a:off x="6369570" y="257483"/>
              <a:ext cx="1419423" cy="523948"/>
            </a:xfrm>
            <a:prstGeom prst="rect">
              <a:avLst/>
            </a:prstGeom>
          </p:spPr>
        </p:pic>
        <p:pic>
          <p:nvPicPr>
            <p:cNvPr id="7" name="Imagen 6">
              <a:extLst>
                <a:ext uri="{FF2B5EF4-FFF2-40B4-BE49-F238E27FC236}">
                  <a16:creationId xmlns:a16="http://schemas.microsoft.com/office/drawing/2014/main" id="{3EC3AD7D-03C6-4C7A-1969-95E87C99A6FF}"/>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t="8669" b="14620"/>
            <a:stretch>
              <a:fillRect/>
            </a:stretch>
          </p:blipFill>
          <p:spPr>
            <a:xfrm>
              <a:off x="8247442" y="119615"/>
              <a:ext cx="2284640" cy="986349"/>
            </a:xfrm>
            <a:prstGeom prst="rect">
              <a:avLst/>
            </a:prstGeom>
          </p:spPr>
        </p:pic>
      </p:grpSp>
    </p:spTree>
    <p:extLst>
      <p:ext uri="{BB962C8B-B14F-4D97-AF65-F5344CB8AC3E}">
        <p14:creationId xmlns:p14="http://schemas.microsoft.com/office/powerpoint/2010/main" val="28453496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DB3FE-8693-16CF-62B6-EF3F228EB793}"/>
            </a:ext>
          </a:extLst>
        </p:cNvPr>
        <p:cNvGrpSpPr/>
        <p:nvPr/>
      </p:nvGrpSpPr>
      <p:grpSpPr>
        <a:xfrm>
          <a:off x="0" y="0"/>
          <a:ext cx="0" cy="0"/>
          <a:chOff x="0" y="0"/>
          <a:chExt cx="0" cy="0"/>
        </a:xfrm>
      </p:grpSpPr>
      <p:sp>
        <p:nvSpPr>
          <p:cNvPr id="5" name="Título 3">
            <a:extLst>
              <a:ext uri="{FF2B5EF4-FFF2-40B4-BE49-F238E27FC236}">
                <a16:creationId xmlns:a16="http://schemas.microsoft.com/office/drawing/2014/main" id="{0B79E14E-E4CF-AF79-7CE6-54775A80B8C7}"/>
              </a:ext>
            </a:extLst>
          </p:cNvPr>
          <p:cNvSpPr txBox="1">
            <a:spLocks/>
          </p:cNvSpPr>
          <p:nvPr/>
        </p:nvSpPr>
        <p:spPr>
          <a:xfrm>
            <a:off x="3289300" y="678523"/>
            <a:ext cx="6781801" cy="614367"/>
          </a:xfrm>
          <a:prstGeom prst="rect">
            <a:avLst/>
          </a:prstGeom>
        </p:spPr>
        <p:txBody>
          <a:bodyPr vert="horz" lIns="80201" tIns="40100" rIns="80201" bIns="4010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r"/>
            <a:r>
              <a:rPr lang="es-CO" sz="3859" b="1" dirty="0">
                <a:latin typeface="Century Gothic" panose="020B0502020202020204" pitchFamily="34" charset="0"/>
                <a:cs typeface="Times New Roman" panose="02020603050405020304" pitchFamily="18" charset="0"/>
              </a:rPr>
              <a:t>RESULTADOS</a:t>
            </a:r>
          </a:p>
        </p:txBody>
      </p:sp>
      <p:sp>
        <p:nvSpPr>
          <p:cNvPr id="2" name="Rectangle 2">
            <a:extLst>
              <a:ext uri="{FF2B5EF4-FFF2-40B4-BE49-F238E27FC236}">
                <a16:creationId xmlns:a16="http://schemas.microsoft.com/office/drawing/2014/main" id="{FEE79C72-BC70-9836-7144-43E8CACDD3A8}"/>
              </a:ext>
            </a:extLst>
          </p:cNvPr>
          <p:cNvSpPr>
            <a:spLocks noChangeArrowheads="1"/>
          </p:cNvSpPr>
          <p:nvPr/>
        </p:nvSpPr>
        <p:spPr bwMode="auto">
          <a:xfrm>
            <a:off x="5468217" y="6093501"/>
            <a:ext cx="162033" cy="32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80201" tIns="40100" rIns="80201" bIns="40100" numCol="1" anchor="ctr" anchorCtr="0" compatLnSpc="1">
            <a:prstTxWarp prst="textNoShape">
              <a:avLst/>
            </a:prstTxWarp>
            <a:spAutoFit/>
          </a:bodyPr>
          <a:lstStyle/>
          <a:p>
            <a:endParaRPr lang="es-CO" sz="1579"/>
          </a:p>
        </p:txBody>
      </p:sp>
      <p:pic>
        <p:nvPicPr>
          <p:cNvPr id="17" name="Imagen 16">
            <a:extLst>
              <a:ext uri="{FF2B5EF4-FFF2-40B4-BE49-F238E27FC236}">
                <a16:creationId xmlns:a16="http://schemas.microsoft.com/office/drawing/2014/main" id="{09B178D0-A97B-557D-DCAA-B6E66A703334}"/>
              </a:ext>
            </a:extLst>
          </p:cNvPr>
          <p:cNvPicPr>
            <a:picLocks noChangeAspect="1"/>
          </p:cNvPicPr>
          <p:nvPr/>
        </p:nvPicPr>
        <p:blipFill>
          <a:blip r:embed="rId2"/>
          <a:stretch>
            <a:fillRect/>
          </a:stretch>
        </p:blipFill>
        <p:spPr>
          <a:xfrm>
            <a:off x="5842104" y="274176"/>
            <a:ext cx="1255885" cy="1188823"/>
          </a:xfrm>
          <a:prstGeom prst="rect">
            <a:avLst/>
          </a:prstGeom>
        </p:spPr>
      </p:pic>
      <p:sp>
        <p:nvSpPr>
          <p:cNvPr id="19" name="CuadroTexto 18">
            <a:extLst>
              <a:ext uri="{FF2B5EF4-FFF2-40B4-BE49-F238E27FC236}">
                <a16:creationId xmlns:a16="http://schemas.microsoft.com/office/drawing/2014/main" id="{D0E8F9BB-E080-92D2-F257-2A5BD23CDDC7}"/>
              </a:ext>
            </a:extLst>
          </p:cNvPr>
          <p:cNvSpPr txBox="1"/>
          <p:nvPr/>
        </p:nvSpPr>
        <p:spPr>
          <a:xfrm>
            <a:off x="972417" y="1752860"/>
            <a:ext cx="8991600" cy="3970318"/>
          </a:xfrm>
          <a:prstGeom prst="rect">
            <a:avLst/>
          </a:prstGeom>
          <a:solidFill>
            <a:schemeClr val="accent3">
              <a:lumMod val="20000"/>
              <a:lumOff val="80000"/>
            </a:schemeClr>
          </a:solidFill>
        </p:spPr>
        <p:txBody>
          <a:bodyPr wrap="square" rtlCol="0">
            <a:spAutoFit/>
          </a:bodyPr>
          <a:lstStyle/>
          <a:p>
            <a:r>
              <a:rPr lang="es-CO" dirty="0">
                <a:latin typeface="Avenir Next LT Pro" panose="020B0504020202020204" pitchFamily="34" charset="0"/>
              </a:rPr>
              <a:t>Lorem </a:t>
            </a:r>
            <a:r>
              <a:rPr lang="es-CO" dirty="0" err="1">
                <a:latin typeface="Avenir Next LT Pro" panose="020B0504020202020204" pitchFamily="34" charset="0"/>
              </a:rPr>
              <a:t>ipsum</a:t>
            </a:r>
            <a:r>
              <a:rPr lang="es-CO" dirty="0">
                <a:latin typeface="Avenir Next LT Pro" panose="020B0504020202020204" pitchFamily="34" charset="0"/>
              </a:rPr>
              <a:t> dolor </a:t>
            </a:r>
            <a:r>
              <a:rPr lang="es-CO" dirty="0" err="1">
                <a:latin typeface="Avenir Next LT Pro" panose="020B0504020202020204" pitchFamily="34" charset="0"/>
              </a:rPr>
              <a:t>sit</a:t>
            </a:r>
            <a:r>
              <a:rPr lang="es-CO" dirty="0">
                <a:latin typeface="Avenir Next LT Pro" panose="020B0504020202020204" pitchFamily="34" charset="0"/>
              </a:rPr>
              <a:t> </a:t>
            </a:r>
            <a:r>
              <a:rPr lang="es-CO" dirty="0" err="1">
                <a:latin typeface="Avenir Next LT Pro" panose="020B0504020202020204" pitchFamily="34" charset="0"/>
              </a:rPr>
              <a:t>amet</a:t>
            </a:r>
            <a:r>
              <a:rPr lang="es-CO" dirty="0">
                <a:latin typeface="Avenir Next LT Pro" panose="020B0504020202020204" pitchFamily="34" charset="0"/>
              </a:rPr>
              <a:t>, </a:t>
            </a:r>
            <a:r>
              <a:rPr lang="es-CO" dirty="0" err="1">
                <a:latin typeface="Avenir Next LT Pro" panose="020B0504020202020204" pitchFamily="34" charset="0"/>
              </a:rPr>
              <a:t>consectetur</a:t>
            </a:r>
            <a:r>
              <a:rPr lang="es-CO" dirty="0">
                <a:latin typeface="Avenir Next LT Pro" panose="020B0504020202020204" pitchFamily="34" charset="0"/>
              </a:rPr>
              <a:t> </a:t>
            </a:r>
            <a:r>
              <a:rPr lang="es-CO" dirty="0" err="1">
                <a:latin typeface="Avenir Next LT Pro" panose="020B0504020202020204" pitchFamily="34" charset="0"/>
              </a:rPr>
              <a:t>adipiscing</a:t>
            </a:r>
            <a:r>
              <a:rPr lang="es-CO" dirty="0">
                <a:latin typeface="Avenir Next LT Pro" panose="020B0504020202020204" pitchFamily="34" charset="0"/>
              </a:rPr>
              <a:t> </a:t>
            </a:r>
            <a:r>
              <a:rPr lang="es-CO" dirty="0" err="1">
                <a:latin typeface="Avenir Next LT Pro" panose="020B0504020202020204" pitchFamily="34" charset="0"/>
              </a:rPr>
              <a:t>elit</a:t>
            </a:r>
            <a:r>
              <a:rPr lang="es-CO" dirty="0">
                <a:latin typeface="Avenir Next LT Pro" panose="020B0504020202020204" pitchFamily="34" charset="0"/>
              </a:rPr>
              <a:t>, sed do </a:t>
            </a:r>
            <a:r>
              <a:rPr lang="es-CO" dirty="0" err="1">
                <a:latin typeface="Avenir Next LT Pro" panose="020B0504020202020204" pitchFamily="34" charset="0"/>
              </a:rPr>
              <a:t>eiusmod</a:t>
            </a:r>
            <a:r>
              <a:rPr lang="es-CO" dirty="0">
                <a:latin typeface="Avenir Next LT Pro" panose="020B0504020202020204" pitchFamily="34" charset="0"/>
              </a:rPr>
              <a:t> </a:t>
            </a:r>
            <a:r>
              <a:rPr lang="es-CO" dirty="0" err="1">
                <a:latin typeface="Avenir Next LT Pro" panose="020B0504020202020204" pitchFamily="34" charset="0"/>
              </a:rPr>
              <a:t>tempor</a:t>
            </a:r>
            <a:r>
              <a:rPr lang="es-CO" dirty="0">
                <a:latin typeface="Avenir Next LT Pro" panose="020B0504020202020204" pitchFamily="34" charset="0"/>
              </a:rPr>
              <a:t> </a:t>
            </a:r>
            <a:r>
              <a:rPr lang="es-CO" dirty="0" err="1">
                <a:latin typeface="Avenir Next LT Pro" panose="020B0504020202020204" pitchFamily="34" charset="0"/>
              </a:rPr>
              <a:t>incididunt</a:t>
            </a:r>
            <a:r>
              <a:rPr lang="es-CO" dirty="0">
                <a:latin typeface="Avenir Next LT Pro" panose="020B0504020202020204" pitchFamily="34" charset="0"/>
              </a:rPr>
              <a:t> ut labore et </a:t>
            </a:r>
            <a:r>
              <a:rPr lang="es-CO" dirty="0" err="1">
                <a:latin typeface="Avenir Next LT Pro" panose="020B0504020202020204" pitchFamily="34" charset="0"/>
              </a:rPr>
              <a:t>dolore</a:t>
            </a:r>
            <a:r>
              <a:rPr lang="es-CO" dirty="0">
                <a:latin typeface="Avenir Next LT Pro" panose="020B0504020202020204" pitchFamily="34" charset="0"/>
              </a:rPr>
              <a:t> magna </a:t>
            </a:r>
            <a:r>
              <a:rPr lang="es-CO" dirty="0" err="1">
                <a:latin typeface="Avenir Next LT Pro" panose="020B0504020202020204" pitchFamily="34" charset="0"/>
              </a:rPr>
              <a:t>aliqua</a:t>
            </a:r>
            <a:r>
              <a:rPr lang="es-CO" dirty="0">
                <a:latin typeface="Avenir Next LT Pro" panose="020B0504020202020204" pitchFamily="34" charset="0"/>
              </a:rPr>
              <a:t>. Ut </a:t>
            </a:r>
            <a:r>
              <a:rPr lang="es-CO" dirty="0" err="1">
                <a:latin typeface="Avenir Next LT Pro" panose="020B0504020202020204" pitchFamily="34" charset="0"/>
              </a:rPr>
              <a:t>enim</a:t>
            </a:r>
            <a:r>
              <a:rPr lang="es-CO" dirty="0">
                <a:latin typeface="Avenir Next LT Pro" panose="020B0504020202020204" pitchFamily="34" charset="0"/>
              </a:rPr>
              <a:t> ad </a:t>
            </a:r>
            <a:r>
              <a:rPr lang="es-CO" dirty="0" err="1">
                <a:latin typeface="Avenir Next LT Pro" panose="020B0504020202020204" pitchFamily="34" charset="0"/>
              </a:rPr>
              <a:t>minim</a:t>
            </a:r>
            <a:r>
              <a:rPr lang="es-CO" dirty="0">
                <a:latin typeface="Avenir Next LT Pro" panose="020B0504020202020204" pitchFamily="34" charset="0"/>
              </a:rPr>
              <a:t> </a:t>
            </a:r>
            <a:r>
              <a:rPr lang="es-CO" dirty="0" err="1">
                <a:latin typeface="Avenir Next LT Pro" panose="020B0504020202020204" pitchFamily="34" charset="0"/>
              </a:rPr>
              <a:t>veniam</a:t>
            </a:r>
            <a:r>
              <a:rPr lang="es-CO" dirty="0">
                <a:latin typeface="Avenir Next LT Pro" panose="020B0504020202020204" pitchFamily="34" charset="0"/>
              </a:rPr>
              <a:t>, quis </a:t>
            </a:r>
            <a:r>
              <a:rPr lang="es-CO" dirty="0" err="1">
                <a:latin typeface="Avenir Next LT Pro" panose="020B0504020202020204" pitchFamily="34" charset="0"/>
              </a:rPr>
              <a:t>nostrud</a:t>
            </a:r>
            <a:r>
              <a:rPr lang="es-CO" dirty="0">
                <a:latin typeface="Avenir Next LT Pro" panose="020B0504020202020204" pitchFamily="34" charset="0"/>
              </a:rPr>
              <a:t> </a:t>
            </a:r>
            <a:r>
              <a:rPr lang="es-CO" dirty="0" err="1">
                <a:latin typeface="Avenir Next LT Pro" panose="020B0504020202020204" pitchFamily="34" charset="0"/>
              </a:rPr>
              <a:t>exercitation</a:t>
            </a:r>
            <a:r>
              <a:rPr lang="es-CO" dirty="0">
                <a:latin typeface="Avenir Next LT Pro" panose="020B0504020202020204" pitchFamily="34" charset="0"/>
              </a:rPr>
              <a:t> </a:t>
            </a:r>
            <a:r>
              <a:rPr lang="es-CO" dirty="0" err="1">
                <a:latin typeface="Avenir Next LT Pro" panose="020B0504020202020204" pitchFamily="34" charset="0"/>
              </a:rPr>
              <a:t>ullamco</a:t>
            </a:r>
            <a:r>
              <a:rPr lang="es-CO" dirty="0">
                <a:latin typeface="Avenir Next LT Pro" panose="020B0504020202020204" pitchFamily="34" charset="0"/>
              </a:rPr>
              <a:t> </a:t>
            </a:r>
            <a:r>
              <a:rPr lang="es-CO" dirty="0" err="1">
                <a:latin typeface="Avenir Next LT Pro" panose="020B0504020202020204" pitchFamily="34" charset="0"/>
              </a:rPr>
              <a:t>laboris</a:t>
            </a:r>
            <a:r>
              <a:rPr lang="es-CO" dirty="0">
                <a:latin typeface="Avenir Next LT Pro" panose="020B0504020202020204" pitchFamily="34" charset="0"/>
              </a:rPr>
              <a:t> </a:t>
            </a:r>
            <a:r>
              <a:rPr lang="es-CO" dirty="0" err="1">
                <a:latin typeface="Avenir Next LT Pro" panose="020B0504020202020204" pitchFamily="34" charset="0"/>
              </a:rPr>
              <a:t>nisi</a:t>
            </a:r>
            <a:r>
              <a:rPr lang="es-CO" dirty="0">
                <a:latin typeface="Avenir Next LT Pro" panose="020B0504020202020204" pitchFamily="34" charset="0"/>
              </a:rPr>
              <a:t> ut </a:t>
            </a:r>
            <a:r>
              <a:rPr lang="es-CO" dirty="0" err="1">
                <a:latin typeface="Avenir Next LT Pro" panose="020B0504020202020204" pitchFamily="34" charset="0"/>
              </a:rPr>
              <a:t>aliquip</a:t>
            </a:r>
            <a:r>
              <a:rPr lang="es-CO" dirty="0">
                <a:latin typeface="Avenir Next LT Pro" panose="020B0504020202020204" pitchFamily="34" charset="0"/>
              </a:rPr>
              <a:t> ex </a:t>
            </a:r>
            <a:r>
              <a:rPr lang="es-CO" dirty="0" err="1">
                <a:latin typeface="Avenir Next LT Pro" panose="020B0504020202020204" pitchFamily="34" charset="0"/>
              </a:rPr>
              <a:t>ea</a:t>
            </a:r>
            <a:r>
              <a:rPr lang="es-CO" dirty="0">
                <a:latin typeface="Avenir Next LT Pro" panose="020B0504020202020204" pitchFamily="34" charset="0"/>
              </a:rPr>
              <a:t> commodo </a:t>
            </a:r>
            <a:r>
              <a:rPr lang="es-CO" dirty="0" err="1">
                <a:latin typeface="Avenir Next LT Pro" panose="020B0504020202020204" pitchFamily="34" charset="0"/>
              </a:rPr>
              <a:t>consequat</a:t>
            </a:r>
            <a:r>
              <a:rPr lang="es-CO" dirty="0">
                <a:latin typeface="Avenir Next LT Pro" panose="020B0504020202020204" pitchFamily="34" charset="0"/>
              </a:rPr>
              <a:t>. Duis </a:t>
            </a:r>
            <a:r>
              <a:rPr lang="es-CO" dirty="0" err="1">
                <a:latin typeface="Avenir Next LT Pro" panose="020B0504020202020204" pitchFamily="34" charset="0"/>
              </a:rPr>
              <a:t>aute</a:t>
            </a:r>
            <a:r>
              <a:rPr lang="es-CO" dirty="0">
                <a:latin typeface="Avenir Next LT Pro" panose="020B0504020202020204" pitchFamily="34" charset="0"/>
              </a:rPr>
              <a:t> </a:t>
            </a:r>
            <a:r>
              <a:rPr lang="es-CO" dirty="0" err="1">
                <a:latin typeface="Avenir Next LT Pro" panose="020B0504020202020204" pitchFamily="34" charset="0"/>
              </a:rPr>
              <a:t>irure</a:t>
            </a:r>
            <a:r>
              <a:rPr lang="es-CO" dirty="0">
                <a:latin typeface="Avenir Next LT Pro" panose="020B0504020202020204" pitchFamily="34" charset="0"/>
              </a:rPr>
              <a:t> dolor in </a:t>
            </a:r>
            <a:r>
              <a:rPr lang="es-CO" dirty="0" err="1">
                <a:latin typeface="Avenir Next LT Pro" panose="020B0504020202020204" pitchFamily="34" charset="0"/>
              </a:rPr>
              <a:t>reprehenderit</a:t>
            </a:r>
            <a:r>
              <a:rPr lang="es-CO" dirty="0">
                <a:latin typeface="Avenir Next LT Pro" panose="020B0504020202020204" pitchFamily="34" charset="0"/>
              </a:rPr>
              <a:t> in </a:t>
            </a:r>
            <a:r>
              <a:rPr lang="es-CO" dirty="0" err="1">
                <a:latin typeface="Avenir Next LT Pro" panose="020B0504020202020204" pitchFamily="34" charset="0"/>
              </a:rPr>
              <a:t>voluptate</a:t>
            </a:r>
            <a:r>
              <a:rPr lang="es-CO" dirty="0">
                <a:latin typeface="Avenir Next LT Pro" panose="020B0504020202020204" pitchFamily="34" charset="0"/>
              </a:rPr>
              <a:t> </a:t>
            </a:r>
            <a:r>
              <a:rPr lang="es-CO" dirty="0" err="1">
                <a:latin typeface="Avenir Next LT Pro" panose="020B0504020202020204" pitchFamily="34" charset="0"/>
              </a:rPr>
              <a:t>velit</a:t>
            </a:r>
            <a:r>
              <a:rPr lang="es-CO" dirty="0">
                <a:latin typeface="Avenir Next LT Pro" panose="020B0504020202020204" pitchFamily="34" charset="0"/>
              </a:rPr>
              <a:t> </a:t>
            </a:r>
            <a:r>
              <a:rPr lang="es-CO" dirty="0" err="1">
                <a:latin typeface="Avenir Next LT Pro" panose="020B0504020202020204" pitchFamily="34" charset="0"/>
              </a:rPr>
              <a:t>esse</a:t>
            </a:r>
            <a:r>
              <a:rPr lang="es-CO" dirty="0">
                <a:latin typeface="Avenir Next LT Pro" panose="020B0504020202020204" pitchFamily="34" charset="0"/>
              </a:rPr>
              <a:t> </a:t>
            </a:r>
            <a:r>
              <a:rPr lang="es-CO" dirty="0" err="1">
                <a:latin typeface="Avenir Next LT Pro" panose="020B0504020202020204" pitchFamily="34" charset="0"/>
              </a:rPr>
              <a:t>cillum</a:t>
            </a:r>
            <a:r>
              <a:rPr lang="es-CO" dirty="0">
                <a:latin typeface="Avenir Next LT Pro" panose="020B0504020202020204" pitchFamily="34" charset="0"/>
              </a:rPr>
              <a:t> </a:t>
            </a:r>
            <a:r>
              <a:rPr lang="es-CO" dirty="0" err="1">
                <a:latin typeface="Avenir Next LT Pro" panose="020B0504020202020204" pitchFamily="34" charset="0"/>
              </a:rPr>
              <a:t>dolore</a:t>
            </a:r>
            <a:r>
              <a:rPr lang="es-CO" dirty="0">
                <a:latin typeface="Avenir Next LT Pro" panose="020B0504020202020204" pitchFamily="34" charset="0"/>
              </a:rPr>
              <a:t> </a:t>
            </a:r>
            <a:r>
              <a:rPr lang="es-CO" dirty="0" err="1">
                <a:latin typeface="Avenir Next LT Pro" panose="020B0504020202020204" pitchFamily="34" charset="0"/>
              </a:rPr>
              <a:t>eu</a:t>
            </a:r>
            <a:r>
              <a:rPr lang="es-CO" dirty="0">
                <a:latin typeface="Avenir Next LT Pro" panose="020B0504020202020204" pitchFamily="34" charset="0"/>
              </a:rPr>
              <a:t> </a:t>
            </a:r>
            <a:r>
              <a:rPr lang="es-CO" dirty="0" err="1">
                <a:latin typeface="Avenir Next LT Pro" panose="020B0504020202020204" pitchFamily="34" charset="0"/>
              </a:rPr>
              <a:t>fugiat</a:t>
            </a:r>
            <a:r>
              <a:rPr lang="es-CO" dirty="0">
                <a:latin typeface="Avenir Next LT Pro" panose="020B0504020202020204" pitchFamily="34" charset="0"/>
              </a:rPr>
              <a:t> </a:t>
            </a:r>
            <a:r>
              <a:rPr lang="es-CO" dirty="0" err="1">
                <a:latin typeface="Avenir Next LT Pro" panose="020B0504020202020204" pitchFamily="34" charset="0"/>
              </a:rPr>
              <a:t>nulla</a:t>
            </a:r>
            <a:r>
              <a:rPr lang="es-CO" dirty="0">
                <a:latin typeface="Avenir Next LT Pro" panose="020B0504020202020204" pitchFamily="34" charset="0"/>
              </a:rPr>
              <a:t> </a:t>
            </a:r>
            <a:r>
              <a:rPr lang="es-CO" dirty="0" err="1">
                <a:latin typeface="Avenir Next LT Pro" panose="020B0504020202020204" pitchFamily="34" charset="0"/>
              </a:rPr>
              <a:t>pariatur</a:t>
            </a:r>
            <a:r>
              <a:rPr lang="es-CO" dirty="0">
                <a:latin typeface="Avenir Next LT Pro" panose="020B0504020202020204" pitchFamily="34" charset="0"/>
              </a:rPr>
              <a:t>. </a:t>
            </a:r>
            <a:r>
              <a:rPr lang="es-CO" dirty="0" err="1">
                <a:latin typeface="Avenir Next LT Pro" panose="020B0504020202020204" pitchFamily="34" charset="0"/>
              </a:rPr>
              <a:t>Excepteur</a:t>
            </a:r>
            <a:r>
              <a:rPr lang="es-CO" dirty="0">
                <a:latin typeface="Avenir Next LT Pro" panose="020B0504020202020204" pitchFamily="34" charset="0"/>
              </a:rPr>
              <a:t> </a:t>
            </a:r>
            <a:r>
              <a:rPr lang="es-CO" dirty="0" err="1">
                <a:latin typeface="Avenir Next LT Pro" panose="020B0504020202020204" pitchFamily="34" charset="0"/>
              </a:rPr>
              <a:t>sint</a:t>
            </a:r>
            <a:r>
              <a:rPr lang="es-CO" dirty="0">
                <a:latin typeface="Avenir Next LT Pro" panose="020B0504020202020204" pitchFamily="34" charset="0"/>
              </a:rPr>
              <a:t> </a:t>
            </a:r>
            <a:r>
              <a:rPr lang="es-CO" dirty="0" err="1">
                <a:latin typeface="Avenir Next LT Pro" panose="020B0504020202020204" pitchFamily="34" charset="0"/>
              </a:rPr>
              <a:t>occaecat</a:t>
            </a:r>
            <a:r>
              <a:rPr lang="es-CO" dirty="0">
                <a:latin typeface="Avenir Next LT Pro" panose="020B0504020202020204" pitchFamily="34" charset="0"/>
              </a:rPr>
              <a:t> </a:t>
            </a:r>
            <a:r>
              <a:rPr lang="es-CO" dirty="0" err="1">
                <a:latin typeface="Avenir Next LT Pro" panose="020B0504020202020204" pitchFamily="34" charset="0"/>
              </a:rPr>
              <a:t>cupidatat</a:t>
            </a:r>
            <a:r>
              <a:rPr lang="es-CO" dirty="0">
                <a:latin typeface="Avenir Next LT Pro" panose="020B0504020202020204" pitchFamily="34" charset="0"/>
              </a:rPr>
              <a:t> non </a:t>
            </a:r>
            <a:r>
              <a:rPr lang="es-CO" dirty="0" err="1">
                <a:latin typeface="Avenir Next LT Pro" panose="020B0504020202020204" pitchFamily="34" charset="0"/>
              </a:rPr>
              <a:t>proident</a:t>
            </a:r>
            <a:r>
              <a:rPr lang="es-CO" dirty="0">
                <a:latin typeface="Avenir Next LT Pro" panose="020B0504020202020204" pitchFamily="34" charset="0"/>
              </a:rPr>
              <a:t>, sunt in culpa qui </a:t>
            </a:r>
            <a:r>
              <a:rPr lang="es-CO" dirty="0" err="1">
                <a:latin typeface="Avenir Next LT Pro" panose="020B0504020202020204" pitchFamily="34" charset="0"/>
              </a:rPr>
              <a:t>officia</a:t>
            </a:r>
            <a:r>
              <a:rPr lang="es-CO" dirty="0">
                <a:latin typeface="Avenir Next LT Pro" panose="020B0504020202020204" pitchFamily="34" charset="0"/>
              </a:rPr>
              <a:t> </a:t>
            </a:r>
            <a:r>
              <a:rPr lang="es-CO" dirty="0" err="1">
                <a:latin typeface="Avenir Next LT Pro" panose="020B0504020202020204" pitchFamily="34" charset="0"/>
              </a:rPr>
              <a:t>deserunt</a:t>
            </a:r>
            <a:r>
              <a:rPr lang="es-CO" dirty="0">
                <a:latin typeface="Avenir Next LT Pro" panose="020B0504020202020204" pitchFamily="34" charset="0"/>
              </a:rPr>
              <a:t> </a:t>
            </a:r>
            <a:r>
              <a:rPr lang="es-CO" dirty="0" err="1">
                <a:latin typeface="Avenir Next LT Pro" panose="020B0504020202020204" pitchFamily="34" charset="0"/>
              </a:rPr>
              <a:t>mollit</a:t>
            </a:r>
            <a:r>
              <a:rPr lang="es-CO" dirty="0">
                <a:latin typeface="Avenir Next LT Pro" panose="020B0504020202020204" pitchFamily="34" charset="0"/>
              </a:rPr>
              <a:t> </a:t>
            </a:r>
            <a:r>
              <a:rPr lang="es-CO" dirty="0" err="1">
                <a:latin typeface="Avenir Next LT Pro" panose="020B0504020202020204" pitchFamily="34" charset="0"/>
              </a:rPr>
              <a:t>anim</a:t>
            </a:r>
            <a:r>
              <a:rPr lang="es-CO" dirty="0">
                <a:latin typeface="Avenir Next LT Pro" panose="020B0504020202020204" pitchFamily="34" charset="0"/>
              </a:rPr>
              <a:t> id </a:t>
            </a:r>
            <a:r>
              <a:rPr lang="es-CO" dirty="0" err="1">
                <a:latin typeface="Avenir Next LT Pro" panose="020B0504020202020204" pitchFamily="34" charset="0"/>
              </a:rPr>
              <a:t>est</a:t>
            </a:r>
            <a:r>
              <a:rPr lang="es-CO" dirty="0">
                <a:latin typeface="Avenir Next LT Pro" panose="020B0504020202020204" pitchFamily="34" charset="0"/>
              </a:rPr>
              <a:t> </a:t>
            </a:r>
            <a:r>
              <a:rPr lang="es-CO" dirty="0" err="1">
                <a:latin typeface="Avenir Next LT Pro" panose="020B0504020202020204" pitchFamily="34" charset="0"/>
              </a:rPr>
              <a:t>laborum</a:t>
            </a:r>
            <a:r>
              <a:rPr lang="es-CO" dirty="0">
                <a:latin typeface="Avenir Next LT Pro" panose="020B0504020202020204" pitchFamily="34" charset="0"/>
              </a:rPr>
              <a:t>.</a:t>
            </a:r>
          </a:p>
          <a:p>
            <a:endParaRPr lang="es-CO" dirty="0">
              <a:latin typeface="Avenir Next LT Pro" panose="020B0504020202020204" pitchFamily="34" charset="0"/>
            </a:endParaRPr>
          </a:p>
          <a:p>
            <a:endParaRPr lang="es-CO" dirty="0">
              <a:latin typeface="Avenir Next LT Pro" panose="020B0504020202020204" pitchFamily="34" charset="0"/>
            </a:endParaRPr>
          </a:p>
          <a:p>
            <a:endParaRPr lang="es-CO" dirty="0">
              <a:latin typeface="Avenir Next LT Pro" panose="020B0504020202020204" pitchFamily="34" charset="0"/>
            </a:endParaRPr>
          </a:p>
          <a:p>
            <a:endParaRPr lang="es-CO" dirty="0">
              <a:latin typeface="Avenir Next LT Pro" panose="020B0504020202020204" pitchFamily="34" charset="0"/>
            </a:endParaRPr>
          </a:p>
          <a:p>
            <a:endParaRPr lang="es-CO" dirty="0">
              <a:latin typeface="Avenir Next LT Pro" panose="020B0504020202020204" pitchFamily="34" charset="0"/>
            </a:endParaRPr>
          </a:p>
          <a:p>
            <a:endParaRPr lang="es-CO" dirty="0">
              <a:latin typeface="Avenir Next LT Pro" panose="020B0504020202020204" pitchFamily="34" charset="0"/>
            </a:endParaRPr>
          </a:p>
          <a:p>
            <a:endParaRPr lang="es-CO" dirty="0">
              <a:latin typeface="Avenir Next LT Pro" panose="020B0504020202020204" pitchFamily="34" charset="0"/>
            </a:endParaRPr>
          </a:p>
          <a:p>
            <a:endParaRPr lang="es-CO" dirty="0">
              <a:latin typeface="Avenir Next LT Pro" panose="020B0504020202020204" pitchFamily="34" charset="0"/>
            </a:endParaRPr>
          </a:p>
        </p:txBody>
      </p:sp>
      <p:grpSp>
        <p:nvGrpSpPr>
          <p:cNvPr id="3" name="Grupo 2">
            <a:extLst>
              <a:ext uri="{FF2B5EF4-FFF2-40B4-BE49-F238E27FC236}">
                <a16:creationId xmlns:a16="http://schemas.microsoft.com/office/drawing/2014/main" id="{2AECC41E-CABF-0ED0-D186-A6B678705AA4}"/>
              </a:ext>
            </a:extLst>
          </p:cNvPr>
          <p:cNvGrpSpPr/>
          <p:nvPr/>
        </p:nvGrpSpPr>
        <p:grpSpPr>
          <a:xfrm>
            <a:off x="248569" y="6295975"/>
            <a:ext cx="10196261" cy="986349"/>
            <a:chOff x="335821" y="119615"/>
            <a:chExt cx="10196261" cy="986349"/>
          </a:xfrm>
        </p:grpSpPr>
        <p:pic>
          <p:nvPicPr>
            <p:cNvPr id="4" name="Imagen 3" descr="Imagen que contiene Interfaz de usuario gráfica&#10;&#10;El contenido generado por IA puede ser incorrecto.">
              <a:extLst>
                <a:ext uri="{FF2B5EF4-FFF2-40B4-BE49-F238E27FC236}">
                  <a16:creationId xmlns:a16="http://schemas.microsoft.com/office/drawing/2014/main" id="{9E4E2EA8-4252-DA5F-9784-6983CE8061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821" y="160630"/>
              <a:ext cx="5575300" cy="912747"/>
            </a:xfrm>
            <a:prstGeom prst="rect">
              <a:avLst/>
            </a:prstGeom>
          </p:spPr>
        </p:pic>
        <p:pic>
          <p:nvPicPr>
            <p:cNvPr id="6" name="Imagen 5">
              <a:extLst>
                <a:ext uri="{FF2B5EF4-FFF2-40B4-BE49-F238E27FC236}">
                  <a16:creationId xmlns:a16="http://schemas.microsoft.com/office/drawing/2014/main" id="{0F922E79-D3C3-0B92-E122-137066D2D1D4}"/>
                </a:ext>
              </a:extLst>
            </p:cNvPr>
            <p:cNvPicPr>
              <a:picLocks noChangeAspect="1"/>
            </p:cNvPicPr>
            <p:nvPr/>
          </p:nvPicPr>
          <p:blipFill>
            <a:blip r:embed="rId4"/>
            <a:stretch>
              <a:fillRect/>
            </a:stretch>
          </p:blipFill>
          <p:spPr>
            <a:xfrm>
              <a:off x="6369570" y="257483"/>
              <a:ext cx="1419423" cy="523948"/>
            </a:xfrm>
            <a:prstGeom prst="rect">
              <a:avLst/>
            </a:prstGeom>
          </p:spPr>
        </p:pic>
        <p:pic>
          <p:nvPicPr>
            <p:cNvPr id="7" name="Imagen 6">
              <a:extLst>
                <a:ext uri="{FF2B5EF4-FFF2-40B4-BE49-F238E27FC236}">
                  <a16:creationId xmlns:a16="http://schemas.microsoft.com/office/drawing/2014/main" id="{059FB654-C382-6A4F-7883-EB2381190D30}"/>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t="8669" b="14620"/>
            <a:stretch>
              <a:fillRect/>
            </a:stretch>
          </p:blipFill>
          <p:spPr>
            <a:xfrm>
              <a:off x="8247442" y="119615"/>
              <a:ext cx="2284640" cy="986349"/>
            </a:xfrm>
            <a:prstGeom prst="rect">
              <a:avLst/>
            </a:prstGeom>
          </p:spPr>
        </p:pic>
      </p:grpSp>
    </p:spTree>
    <p:extLst>
      <p:ext uri="{BB962C8B-B14F-4D97-AF65-F5344CB8AC3E}">
        <p14:creationId xmlns:p14="http://schemas.microsoft.com/office/powerpoint/2010/main" val="36786682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4F879-39BA-6C1B-84AD-B0560C000E2F}"/>
            </a:ext>
          </a:extLst>
        </p:cNvPr>
        <p:cNvGrpSpPr/>
        <p:nvPr/>
      </p:nvGrpSpPr>
      <p:grpSpPr>
        <a:xfrm>
          <a:off x="0" y="0"/>
          <a:ext cx="0" cy="0"/>
          <a:chOff x="0" y="0"/>
          <a:chExt cx="0" cy="0"/>
        </a:xfrm>
      </p:grpSpPr>
      <p:sp>
        <p:nvSpPr>
          <p:cNvPr id="5" name="Título 3">
            <a:extLst>
              <a:ext uri="{FF2B5EF4-FFF2-40B4-BE49-F238E27FC236}">
                <a16:creationId xmlns:a16="http://schemas.microsoft.com/office/drawing/2014/main" id="{9A44B523-6D00-F952-13C5-EE1222E66175}"/>
              </a:ext>
            </a:extLst>
          </p:cNvPr>
          <p:cNvSpPr txBox="1">
            <a:spLocks/>
          </p:cNvSpPr>
          <p:nvPr/>
        </p:nvSpPr>
        <p:spPr>
          <a:xfrm>
            <a:off x="3289300" y="678523"/>
            <a:ext cx="6781801" cy="614367"/>
          </a:xfrm>
          <a:prstGeom prst="rect">
            <a:avLst/>
          </a:prstGeom>
        </p:spPr>
        <p:txBody>
          <a:bodyPr vert="horz" lIns="80201" tIns="40100" rIns="80201" bIns="4010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r"/>
            <a:r>
              <a:rPr lang="es-CO" sz="3859" b="1" dirty="0">
                <a:latin typeface="Century Gothic" panose="020B0502020202020204" pitchFamily="34" charset="0"/>
                <a:cs typeface="Times New Roman" panose="02020603050405020304" pitchFamily="18" charset="0"/>
              </a:rPr>
              <a:t>CONCLUSIONES</a:t>
            </a:r>
          </a:p>
        </p:txBody>
      </p:sp>
      <p:sp>
        <p:nvSpPr>
          <p:cNvPr id="2" name="Rectangle 2">
            <a:extLst>
              <a:ext uri="{FF2B5EF4-FFF2-40B4-BE49-F238E27FC236}">
                <a16:creationId xmlns:a16="http://schemas.microsoft.com/office/drawing/2014/main" id="{C2B4C18C-B5F0-1A1B-4FA5-FFD9E529D9D8}"/>
              </a:ext>
            </a:extLst>
          </p:cNvPr>
          <p:cNvSpPr>
            <a:spLocks noChangeArrowheads="1"/>
          </p:cNvSpPr>
          <p:nvPr/>
        </p:nvSpPr>
        <p:spPr bwMode="auto">
          <a:xfrm>
            <a:off x="5468217" y="6093501"/>
            <a:ext cx="162033" cy="32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80201" tIns="40100" rIns="80201" bIns="40100" numCol="1" anchor="ctr" anchorCtr="0" compatLnSpc="1">
            <a:prstTxWarp prst="textNoShape">
              <a:avLst/>
            </a:prstTxWarp>
            <a:spAutoFit/>
          </a:bodyPr>
          <a:lstStyle/>
          <a:p>
            <a:endParaRPr lang="es-CO" sz="1579"/>
          </a:p>
        </p:txBody>
      </p:sp>
      <p:pic>
        <p:nvPicPr>
          <p:cNvPr id="17" name="Imagen 16">
            <a:extLst>
              <a:ext uri="{FF2B5EF4-FFF2-40B4-BE49-F238E27FC236}">
                <a16:creationId xmlns:a16="http://schemas.microsoft.com/office/drawing/2014/main" id="{BC9851CD-D5E2-EA2E-6667-01A0E696ED82}"/>
              </a:ext>
            </a:extLst>
          </p:cNvPr>
          <p:cNvPicPr>
            <a:picLocks noChangeAspect="1"/>
          </p:cNvPicPr>
          <p:nvPr/>
        </p:nvPicPr>
        <p:blipFill>
          <a:blip r:embed="rId2"/>
          <a:stretch>
            <a:fillRect/>
          </a:stretch>
        </p:blipFill>
        <p:spPr>
          <a:xfrm>
            <a:off x="5118100" y="307740"/>
            <a:ext cx="1255885" cy="1188823"/>
          </a:xfrm>
          <a:prstGeom prst="rect">
            <a:avLst/>
          </a:prstGeom>
        </p:spPr>
      </p:pic>
      <p:sp>
        <p:nvSpPr>
          <p:cNvPr id="19" name="CuadroTexto 18">
            <a:extLst>
              <a:ext uri="{FF2B5EF4-FFF2-40B4-BE49-F238E27FC236}">
                <a16:creationId xmlns:a16="http://schemas.microsoft.com/office/drawing/2014/main" id="{9BB15AE0-68C5-4C25-799D-8280714BCB0A}"/>
              </a:ext>
            </a:extLst>
          </p:cNvPr>
          <p:cNvSpPr txBox="1"/>
          <p:nvPr/>
        </p:nvSpPr>
        <p:spPr>
          <a:xfrm>
            <a:off x="972417" y="1752860"/>
            <a:ext cx="8991600" cy="4247317"/>
          </a:xfrm>
          <a:prstGeom prst="rect">
            <a:avLst/>
          </a:prstGeom>
          <a:solidFill>
            <a:schemeClr val="accent3">
              <a:lumMod val="20000"/>
              <a:lumOff val="80000"/>
            </a:schemeClr>
          </a:solidFill>
        </p:spPr>
        <p:txBody>
          <a:bodyPr wrap="square" rtlCol="0">
            <a:spAutoFit/>
          </a:bodyPr>
          <a:lstStyle/>
          <a:p>
            <a:r>
              <a:rPr lang="es-CO" dirty="0">
                <a:latin typeface="Avenir Next LT Pro" panose="020B0504020202020204" pitchFamily="34" charset="0"/>
              </a:rPr>
              <a:t>Lorem </a:t>
            </a:r>
            <a:r>
              <a:rPr lang="es-CO" dirty="0" err="1">
                <a:latin typeface="Avenir Next LT Pro" panose="020B0504020202020204" pitchFamily="34" charset="0"/>
              </a:rPr>
              <a:t>ipsum</a:t>
            </a:r>
            <a:r>
              <a:rPr lang="es-CO" dirty="0">
                <a:latin typeface="Avenir Next LT Pro" panose="020B0504020202020204" pitchFamily="34" charset="0"/>
              </a:rPr>
              <a:t> dolor </a:t>
            </a:r>
            <a:r>
              <a:rPr lang="es-CO" dirty="0" err="1">
                <a:latin typeface="Avenir Next LT Pro" panose="020B0504020202020204" pitchFamily="34" charset="0"/>
              </a:rPr>
              <a:t>sit</a:t>
            </a:r>
            <a:r>
              <a:rPr lang="es-CO" dirty="0">
                <a:latin typeface="Avenir Next LT Pro" panose="020B0504020202020204" pitchFamily="34" charset="0"/>
              </a:rPr>
              <a:t> </a:t>
            </a:r>
            <a:r>
              <a:rPr lang="es-CO" dirty="0" err="1">
                <a:latin typeface="Avenir Next LT Pro" panose="020B0504020202020204" pitchFamily="34" charset="0"/>
              </a:rPr>
              <a:t>amet</a:t>
            </a:r>
            <a:r>
              <a:rPr lang="es-CO" dirty="0">
                <a:latin typeface="Avenir Next LT Pro" panose="020B0504020202020204" pitchFamily="34" charset="0"/>
              </a:rPr>
              <a:t>, </a:t>
            </a:r>
            <a:r>
              <a:rPr lang="es-CO" dirty="0" err="1">
                <a:latin typeface="Avenir Next LT Pro" panose="020B0504020202020204" pitchFamily="34" charset="0"/>
              </a:rPr>
              <a:t>consectetur</a:t>
            </a:r>
            <a:r>
              <a:rPr lang="es-CO" dirty="0">
                <a:latin typeface="Avenir Next LT Pro" panose="020B0504020202020204" pitchFamily="34" charset="0"/>
              </a:rPr>
              <a:t> </a:t>
            </a:r>
            <a:r>
              <a:rPr lang="es-CO" dirty="0" err="1">
                <a:latin typeface="Avenir Next LT Pro" panose="020B0504020202020204" pitchFamily="34" charset="0"/>
              </a:rPr>
              <a:t>adipiscing</a:t>
            </a:r>
            <a:r>
              <a:rPr lang="es-CO" dirty="0">
                <a:latin typeface="Avenir Next LT Pro" panose="020B0504020202020204" pitchFamily="34" charset="0"/>
              </a:rPr>
              <a:t> </a:t>
            </a:r>
            <a:r>
              <a:rPr lang="es-CO" dirty="0" err="1">
                <a:latin typeface="Avenir Next LT Pro" panose="020B0504020202020204" pitchFamily="34" charset="0"/>
              </a:rPr>
              <a:t>elit</a:t>
            </a:r>
            <a:r>
              <a:rPr lang="es-CO" dirty="0">
                <a:latin typeface="Avenir Next LT Pro" panose="020B0504020202020204" pitchFamily="34" charset="0"/>
              </a:rPr>
              <a:t>, sed do </a:t>
            </a:r>
            <a:r>
              <a:rPr lang="es-CO" dirty="0" err="1">
                <a:latin typeface="Avenir Next LT Pro" panose="020B0504020202020204" pitchFamily="34" charset="0"/>
              </a:rPr>
              <a:t>eiusmod</a:t>
            </a:r>
            <a:r>
              <a:rPr lang="es-CO" dirty="0">
                <a:latin typeface="Avenir Next LT Pro" panose="020B0504020202020204" pitchFamily="34" charset="0"/>
              </a:rPr>
              <a:t> </a:t>
            </a:r>
            <a:r>
              <a:rPr lang="es-CO" dirty="0" err="1">
                <a:latin typeface="Avenir Next LT Pro" panose="020B0504020202020204" pitchFamily="34" charset="0"/>
              </a:rPr>
              <a:t>tempor</a:t>
            </a:r>
            <a:r>
              <a:rPr lang="es-CO" dirty="0">
                <a:latin typeface="Avenir Next LT Pro" panose="020B0504020202020204" pitchFamily="34" charset="0"/>
              </a:rPr>
              <a:t> </a:t>
            </a:r>
            <a:r>
              <a:rPr lang="es-CO" dirty="0" err="1">
                <a:latin typeface="Avenir Next LT Pro" panose="020B0504020202020204" pitchFamily="34" charset="0"/>
              </a:rPr>
              <a:t>incididunt</a:t>
            </a:r>
            <a:r>
              <a:rPr lang="es-CO" dirty="0">
                <a:latin typeface="Avenir Next LT Pro" panose="020B0504020202020204" pitchFamily="34" charset="0"/>
              </a:rPr>
              <a:t> ut labore et </a:t>
            </a:r>
            <a:r>
              <a:rPr lang="es-CO" dirty="0" err="1">
                <a:latin typeface="Avenir Next LT Pro" panose="020B0504020202020204" pitchFamily="34" charset="0"/>
              </a:rPr>
              <a:t>dolore</a:t>
            </a:r>
            <a:r>
              <a:rPr lang="es-CO" dirty="0">
                <a:latin typeface="Avenir Next LT Pro" panose="020B0504020202020204" pitchFamily="34" charset="0"/>
              </a:rPr>
              <a:t> magna </a:t>
            </a:r>
            <a:r>
              <a:rPr lang="es-CO" dirty="0" err="1">
                <a:latin typeface="Avenir Next LT Pro" panose="020B0504020202020204" pitchFamily="34" charset="0"/>
              </a:rPr>
              <a:t>aliqua</a:t>
            </a:r>
            <a:r>
              <a:rPr lang="es-CO" dirty="0">
                <a:latin typeface="Avenir Next LT Pro" panose="020B0504020202020204" pitchFamily="34" charset="0"/>
              </a:rPr>
              <a:t>. Ut </a:t>
            </a:r>
            <a:r>
              <a:rPr lang="es-CO" dirty="0" err="1">
                <a:latin typeface="Avenir Next LT Pro" panose="020B0504020202020204" pitchFamily="34" charset="0"/>
              </a:rPr>
              <a:t>enim</a:t>
            </a:r>
            <a:r>
              <a:rPr lang="es-CO" dirty="0">
                <a:latin typeface="Avenir Next LT Pro" panose="020B0504020202020204" pitchFamily="34" charset="0"/>
              </a:rPr>
              <a:t> ad </a:t>
            </a:r>
            <a:r>
              <a:rPr lang="es-CO" dirty="0" err="1">
                <a:latin typeface="Avenir Next LT Pro" panose="020B0504020202020204" pitchFamily="34" charset="0"/>
              </a:rPr>
              <a:t>minim</a:t>
            </a:r>
            <a:r>
              <a:rPr lang="es-CO" dirty="0">
                <a:latin typeface="Avenir Next LT Pro" panose="020B0504020202020204" pitchFamily="34" charset="0"/>
              </a:rPr>
              <a:t> </a:t>
            </a:r>
            <a:r>
              <a:rPr lang="es-CO" dirty="0" err="1">
                <a:latin typeface="Avenir Next LT Pro" panose="020B0504020202020204" pitchFamily="34" charset="0"/>
              </a:rPr>
              <a:t>veniam</a:t>
            </a:r>
            <a:r>
              <a:rPr lang="es-CO" dirty="0">
                <a:latin typeface="Avenir Next LT Pro" panose="020B0504020202020204" pitchFamily="34" charset="0"/>
              </a:rPr>
              <a:t>, quis </a:t>
            </a:r>
            <a:r>
              <a:rPr lang="es-CO" dirty="0" err="1">
                <a:latin typeface="Avenir Next LT Pro" panose="020B0504020202020204" pitchFamily="34" charset="0"/>
              </a:rPr>
              <a:t>nostrud</a:t>
            </a:r>
            <a:r>
              <a:rPr lang="es-CO" dirty="0">
                <a:latin typeface="Avenir Next LT Pro" panose="020B0504020202020204" pitchFamily="34" charset="0"/>
              </a:rPr>
              <a:t> </a:t>
            </a:r>
            <a:r>
              <a:rPr lang="es-CO" dirty="0" err="1">
                <a:latin typeface="Avenir Next LT Pro" panose="020B0504020202020204" pitchFamily="34" charset="0"/>
              </a:rPr>
              <a:t>exercitation</a:t>
            </a:r>
            <a:r>
              <a:rPr lang="es-CO" dirty="0">
                <a:latin typeface="Avenir Next LT Pro" panose="020B0504020202020204" pitchFamily="34" charset="0"/>
              </a:rPr>
              <a:t> </a:t>
            </a:r>
            <a:r>
              <a:rPr lang="es-CO" dirty="0" err="1">
                <a:latin typeface="Avenir Next LT Pro" panose="020B0504020202020204" pitchFamily="34" charset="0"/>
              </a:rPr>
              <a:t>ullamco</a:t>
            </a:r>
            <a:r>
              <a:rPr lang="es-CO" dirty="0">
                <a:latin typeface="Avenir Next LT Pro" panose="020B0504020202020204" pitchFamily="34" charset="0"/>
              </a:rPr>
              <a:t> </a:t>
            </a:r>
            <a:r>
              <a:rPr lang="es-CO" dirty="0" err="1">
                <a:latin typeface="Avenir Next LT Pro" panose="020B0504020202020204" pitchFamily="34" charset="0"/>
              </a:rPr>
              <a:t>laboris</a:t>
            </a:r>
            <a:r>
              <a:rPr lang="es-CO" dirty="0">
                <a:latin typeface="Avenir Next LT Pro" panose="020B0504020202020204" pitchFamily="34" charset="0"/>
              </a:rPr>
              <a:t> </a:t>
            </a:r>
            <a:r>
              <a:rPr lang="es-CO" dirty="0" err="1">
                <a:latin typeface="Avenir Next LT Pro" panose="020B0504020202020204" pitchFamily="34" charset="0"/>
              </a:rPr>
              <a:t>nisi</a:t>
            </a:r>
            <a:r>
              <a:rPr lang="es-CO" dirty="0">
                <a:latin typeface="Avenir Next LT Pro" panose="020B0504020202020204" pitchFamily="34" charset="0"/>
              </a:rPr>
              <a:t> ut </a:t>
            </a:r>
            <a:r>
              <a:rPr lang="es-CO" dirty="0" err="1">
                <a:latin typeface="Avenir Next LT Pro" panose="020B0504020202020204" pitchFamily="34" charset="0"/>
              </a:rPr>
              <a:t>aliquip</a:t>
            </a:r>
            <a:r>
              <a:rPr lang="es-CO" dirty="0">
                <a:latin typeface="Avenir Next LT Pro" panose="020B0504020202020204" pitchFamily="34" charset="0"/>
              </a:rPr>
              <a:t> ex </a:t>
            </a:r>
            <a:r>
              <a:rPr lang="es-CO" dirty="0" err="1">
                <a:latin typeface="Avenir Next LT Pro" panose="020B0504020202020204" pitchFamily="34" charset="0"/>
              </a:rPr>
              <a:t>ea</a:t>
            </a:r>
            <a:r>
              <a:rPr lang="es-CO" dirty="0">
                <a:latin typeface="Avenir Next LT Pro" panose="020B0504020202020204" pitchFamily="34" charset="0"/>
              </a:rPr>
              <a:t> commodo </a:t>
            </a:r>
            <a:r>
              <a:rPr lang="es-CO" dirty="0" err="1">
                <a:latin typeface="Avenir Next LT Pro" panose="020B0504020202020204" pitchFamily="34" charset="0"/>
              </a:rPr>
              <a:t>consequat</a:t>
            </a:r>
            <a:r>
              <a:rPr lang="es-CO" dirty="0">
                <a:latin typeface="Avenir Next LT Pro" panose="020B0504020202020204" pitchFamily="34" charset="0"/>
              </a:rPr>
              <a:t>. Duis </a:t>
            </a:r>
            <a:r>
              <a:rPr lang="es-CO" dirty="0" err="1">
                <a:latin typeface="Avenir Next LT Pro" panose="020B0504020202020204" pitchFamily="34" charset="0"/>
              </a:rPr>
              <a:t>aute</a:t>
            </a:r>
            <a:r>
              <a:rPr lang="es-CO" dirty="0">
                <a:latin typeface="Avenir Next LT Pro" panose="020B0504020202020204" pitchFamily="34" charset="0"/>
              </a:rPr>
              <a:t> </a:t>
            </a:r>
            <a:r>
              <a:rPr lang="es-CO" dirty="0" err="1">
                <a:latin typeface="Avenir Next LT Pro" panose="020B0504020202020204" pitchFamily="34" charset="0"/>
              </a:rPr>
              <a:t>irure</a:t>
            </a:r>
            <a:r>
              <a:rPr lang="es-CO" dirty="0">
                <a:latin typeface="Avenir Next LT Pro" panose="020B0504020202020204" pitchFamily="34" charset="0"/>
              </a:rPr>
              <a:t> dolor in </a:t>
            </a:r>
            <a:r>
              <a:rPr lang="es-CO" dirty="0" err="1">
                <a:latin typeface="Avenir Next LT Pro" panose="020B0504020202020204" pitchFamily="34" charset="0"/>
              </a:rPr>
              <a:t>reprehenderit</a:t>
            </a:r>
            <a:r>
              <a:rPr lang="es-CO" dirty="0">
                <a:latin typeface="Avenir Next LT Pro" panose="020B0504020202020204" pitchFamily="34" charset="0"/>
              </a:rPr>
              <a:t> in </a:t>
            </a:r>
            <a:r>
              <a:rPr lang="es-CO" dirty="0" err="1">
                <a:latin typeface="Avenir Next LT Pro" panose="020B0504020202020204" pitchFamily="34" charset="0"/>
              </a:rPr>
              <a:t>voluptate</a:t>
            </a:r>
            <a:r>
              <a:rPr lang="es-CO" dirty="0">
                <a:latin typeface="Avenir Next LT Pro" panose="020B0504020202020204" pitchFamily="34" charset="0"/>
              </a:rPr>
              <a:t> </a:t>
            </a:r>
            <a:r>
              <a:rPr lang="es-CO" dirty="0" err="1">
                <a:latin typeface="Avenir Next LT Pro" panose="020B0504020202020204" pitchFamily="34" charset="0"/>
              </a:rPr>
              <a:t>velit</a:t>
            </a:r>
            <a:r>
              <a:rPr lang="es-CO" dirty="0">
                <a:latin typeface="Avenir Next LT Pro" panose="020B0504020202020204" pitchFamily="34" charset="0"/>
              </a:rPr>
              <a:t> </a:t>
            </a:r>
            <a:r>
              <a:rPr lang="es-CO" dirty="0" err="1">
                <a:latin typeface="Avenir Next LT Pro" panose="020B0504020202020204" pitchFamily="34" charset="0"/>
              </a:rPr>
              <a:t>esse</a:t>
            </a:r>
            <a:r>
              <a:rPr lang="es-CO" dirty="0">
                <a:latin typeface="Avenir Next LT Pro" panose="020B0504020202020204" pitchFamily="34" charset="0"/>
              </a:rPr>
              <a:t> </a:t>
            </a:r>
            <a:r>
              <a:rPr lang="es-CO" dirty="0" err="1">
                <a:latin typeface="Avenir Next LT Pro" panose="020B0504020202020204" pitchFamily="34" charset="0"/>
              </a:rPr>
              <a:t>cillum</a:t>
            </a:r>
            <a:r>
              <a:rPr lang="es-CO" dirty="0">
                <a:latin typeface="Avenir Next LT Pro" panose="020B0504020202020204" pitchFamily="34" charset="0"/>
              </a:rPr>
              <a:t> </a:t>
            </a:r>
            <a:r>
              <a:rPr lang="es-CO" dirty="0" err="1">
                <a:latin typeface="Avenir Next LT Pro" panose="020B0504020202020204" pitchFamily="34" charset="0"/>
              </a:rPr>
              <a:t>dolore</a:t>
            </a:r>
            <a:r>
              <a:rPr lang="es-CO" dirty="0">
                <a:latin typeface="Avenir Next LT Pro" panose="020B0504020202020204" pitchFamily="34" charset="0"/>
              </a:rPr>
              <a:t> </a:t>
            </a:r>
            <a:r>
              <a:rPr lang="es-CO" dirty="0" err="1">
                <a:latin typeface="Avenir Next LT Pro" panose="020B0504020202020204" pitchFamily="34" charset="0"/>
              </a:rPr>
              <a:t>eu</a:t>
            </a:r>
            <a:r>
              <a:rPr lang="es-CO" dirty="0">
                <a:latin typeface="Avenir Next LT Pro" panose="020B0504020202020204" pitchFamily="34" charset="0"/>
              </a:rPr>
              <a:t> </a:t>
            </a:r>
            <a:r>
              <a:rPr lang="es-CO" dirty="0" err="1">
                <a:latin typeface="Avenir Next LT Pro" panose="020B0504020202020204" pitchFamily="34" charset="0"/>
              </a:rPr>
              <a:t>fugiat</a:t>
            </a:r>
            <a:r>
              <a:rPr lang="es-CO" dirty="0">
                <a:latin typeface="Avenir Next LT Pro" panose="020B0504020202020204" pitchFamily="34" charset="0"/>
              </a:rPr>
              <a:t> </a:t>
            </a:r>
            <a:r>
              <a:rPr lang="es-CO" dirty="0" err="1">
                <a:latin typeface="Avenir Next LT Pro" panose="020B0504020202020204" pitchFamily="34" charset="0"/>
              </a:rPr>
              <a:t>nulla</a:t>
            </a:r>
            <a:r>
              <a:rPr lang="es-CO" dirty="0">
                <a:latin typeface="Avenir Next LT Pro" panose="020B0504020202020204" pitchFamily="34" charset="0"/>
              </a:rPr>
              <a:t> </a:t>
            </a:r>
            <a:r>
              <a:rPr lang="es-CO" dirty="0" err="1">
                <a:latin typeface="Avenir Next LT Pro" panose="020B0504020202020204" pitchFamily="34" charset="0"/>
              </a:rPr>
              <a:t>pariatur</a:t>
            </a:r>
            <a:r>
              <a:rPr lang="es-CO" dirty="0">
                <a:latin typeface="Avenir Next LT Pro" panose="020B0504020202020204" pitchFamily="34" charset="0"/>
              </a:rPr>
              <a:t>. </a:t>
            </a:r>
            <a:r>
              <a:rPr lang="es-CO" dirty="0" err="1">
                <a:latin typeface="Avenir Next LT Pro" panose="020B0504020202020204" pitchFamily="34" charset="0"/>
              </a:rPr>
              <a:t>Excepteur</a:t>
            </a:r>
            <a:r>
              <a:rPr lang="es-CO" dirty="0">
                <a:latin typeface="Avenir Next LT Pro" panose="020B0504020202020204" pitchFamily="34" charset="0"/>
              </a:rPr>
              <a:t> </a:t>
            </a:r>
            <a:r>
              <a:rPr lang="es-CO" dirty="0" err="1">
                <a:latin typeface="Avenir Next LT Pro" panose="020B0504020202020204" pitchFamily="34" charset="0"/>
              </a:rPr>
              <a:t>sint</a:t>
            </a:r>
            <a:r>
              <a:rPr lang="es-CO" dirty="0">
                <a:latin typeface="Avenir Next LT Pro" panose="020B0504020202020204" pitchFamily="34" charset="0"/>
              </a:rPr>
              <a:t> </a:t>
            </a:r>
            <a:r>
              <a:rPr lang="es-CO" dirty="0" err="1">
                <a:latin typeface="Avenir Next LT Pro" panose="020B0504020202020204" pitchFamily="34" charset="0"/>
              </a:rPr>
              <a:t>occaecat</a:t>
            </a:r>
            <a:r>
              <a:rPr lang="es-CO" dirty="0">
                <a:latin typeface="Avenir Next LT Pro" panose="020B0504020202020204" pitchFamily="34" charset="0"/>
              </a:rPr>
              <a:t> </a:t>
            </a:r>
            <a:r>
              <a:rPr lang="es-CO" dirty="0" err="1">
                <a:latin typeface="Avenir Next LT Pro" panose="020B0504020202020204" pitchFamily="34" charset="0"/>
              </a:rPr>
              <a:t>cupidatat</a:t>
            </a:r>
            <a:r>
              <a:rPr lang="es-CO" dirty="0">
                <a:latin typeface="Avenir Next LT Pro" panose="020B0504020202020204" pitchFamily="34" charset="0"/>
              </a:rPr>
              <a:t> non </a:t>
            </a:r>
            <a:r>
              <a:rPr lang="es-CO" dirty="0" err="1">
                <a:latin typeface="Avenir Next LT Pro" panose="020B0504020202020204" pitchFamily="34" charset="0"/>
              </a:rPr>
              <a:t>proident</a:t>
            </a:r>
            <a:r>
              <a:rPr lang="es-CO" dirty="0">
                <a:latin typeface="Avenir Next LT Pro" panose="020B0504020202020204" pitchFamily="34" charset="0"/>
              </a:rPr>
              <a:t>, sunt in culpa qui </a:t>
            </a:r>
            <a:r>
              <a:rPr lang="es-CO" dirty="0" err="1">
                <a:latin typeface="Avenir Next LT Pro" panose="020B0504020202020204" pitchFamily="34" charset="0"/>
              </a:rPr>
              <a:t>officia</a:t>
            </a:r>
            <a:r>
              <a:rPr lang="es-CO" dirty="0">
                <a:latin typeface="Avenir Next LT Pro" panose="020B0504020202020204" pitchFamily="34" charset="0"/>
              </a:rPr>
              <a:t> </a:t>
            </a:r>
            <a:r>
              <a:rPr lang="es-CO" dirty="0" err="1">
                <a:latin typeface="Avenir Next LT Pro" panose="020B0504020202020204" pitchFamily="34" charset="0"/>
              </a:rPr>
              <a:t>deserunt</a:t>
            </a:r>
            <a:r>
              <a:rPr lang="es-CO" dirty="0">
                <a:latin typeface="Avenir Next LT Pro" panose="020B0504020202020204" pitchFamily="34" charset="0"/>
              </a:rPr>
              <a:t> </a:t>
            </a:r>
            <a:r>
              <a:rPr lang="es-CO" dirty="0" err="1">
                <a:latin typeface="Avenir Next LT Pro" panose="020B0504020202020204" pitchFamily="34" charset="0"/>
              </a:rPr>
              <a:t>mollit</a:t>
            </a:r>
            <a:r>
              <a:rPr lang="es-CO" dirty="0">
                <a:latin typeface="Avenir Next LT Pro" panose="020B0504020202020204" pitchFamily="34" charset="0"/>
              </a:rPr>
              <a:t> </a:t>
            </a:r>
            <a:r>
              <a:rPr lang="es-CO" dirty="0" err="1">
                <a:latin typeface="Avenir Next LT Pro" panose="020B0504020202020204" pitchFamily="34" charset="0"/>
              </a:rPr>
              <a:t>anim</a:t>
            </a:r>
            <a:r>
              <a:rPr lang="es-CO" dirty="0">
                <a:latin typeface="Avenir Next LT Pro" panose="020B0504020202020204" pitchFamily="34" charset="0"/>
              </a:rPr>
              <a:t> id </a:t>
            </a:r>
            <a:r>
              <a:rPr lang="es-CO" dirty="0" err="1">
                <a:latin typeface="Avenir Next LT Pro" panose="020B0504020202020204" pitchFamily="34" charset="0"/>
              </a:rPr>
              <a:t>est</a:t>
            </a:r>
            <a:r>
              <a:rPr lang="es-CO" dirty="0">
                <a:latin typeface="Avenir Next LT Pro" panose="020B0504020202020204" pitchFamily="34" charset="0"/>
              </a:rPr>
              <a:t> </a:t>
            </a:r>
            <a:r>
              <a:rPr lang="es-CO" dirty="0" err="1">
                <a:latin typeface="Avenir Next LT Pro" panose="020B0504020202020204" pitchFamily="34" charset="0"/>
              </a:rPr>
              <a:t>laborum</a:t>
            </a:r>
            <a:r>
              <a:rPr lang="es-CO" dirty="0">
                <a:latin typeface="Avenir Next LT Pro" panose="020B0504020202020204" pitchFamily="34" charset="0"/>
              </a:rPr>
              <a:t>.</a:t>
            </a:r>
          </a:p>
          <a:p>
            <a:endParaRPr lang="es-CO" dirty="0">
              <a:latin typeface="Avenir Next LT Pro" panose="020B0504020202020204" pitchFamily="34" charset="0"/>
            </a:endParaRPr>
          </a:p>
          <a:p>
            <a:endParaRPr lang="es-CO" dirty="0">
              <a:latin typeface="Avenir Next LT Pro" panose="020B0504020202020204" pitchFamily="34" charset="0"/>
            </a:endParaRPr>
          </a:p>
          <a:p>
            <a:endParaRPr lang="es-CO" dirty="0">
              <a:latin typeface="Avenir Next LT Pro" panose="020B0504020202020204" pitchFamily="34" charset="0"/>
            </a:endParaRPr>
          </a:p>
          <a:p>
            <a:endParaRPr lang="es-CO" dirty="0">
              <a:latin typeface="Avenir Next LT Pro" panose="020B0504020202020204" pitchFamily="34" charset="0"/>
            </a:endParaRPr>
          </a:p>
          <a:p>
            <a:endParaRPr lang="es-CO" dirty="0">
              <a:latin typeface="Avenir Next LT Pro" panose="020B0504020202020204" pitchFamily="34" charset="0"/>
            </a:endParaRPr>
          </a:p>
          <a:p>
            <a:endParaRPr lang="es-CO" dirty="0">
              <a:latin typeface="Avenir Next LT Pro" panose="020B0504020202020204" pitchFamily="34" charset="0"/>
            </a:endParaRPr>
          </a:p>
          <a:p>
            <a:endParaRPr lang="es-CO" dirty="0">
              <a:latin typeface="Avenir Next LT Pro" panose="020B0504020202020204" pitchFamily="34" charset="0"/>
            </a:endParaRPr>
          </a:p>
          <a:p>
            <a:endParaRPr lang="es-CO" dirty="0">
              <a:latin typeface="Avenir Next LT Pro" panose="020B0504020202020204" pitchFamily="34" charset="0"/>
            </a:endParaRPr>
          </a:p>
          <a:p>
            <a:endParaRPr lang="es-CO" dirty="0">
              <a:latin typeface="Avenir Next LT Pro" panose="020B0504020202020204" pitchFamily="34" charset="0"/>
            </a:endParaRPr>
          </a:p>
        </p:txBody>
      </p:sp>
      <p:grpSp>
        <p:nvGrpSpPr>
          <p:cNvPr id="3" name="Grupo 2">
            <a:extLst>
              <a:ext uri="{FF2B5EF4-FFF2-40B4-BE49-F238E27FC236}">
                <a16:creationId xmlns:a16="http://schemas.microsoft.com/office/drawing/2014/main" id="{03A6322F-E37E-64C2-C72C-D1C0BE76332D}"/>
              </a:ext>
            </a:extLst>
          </p:cNvPr>
          <p:cNvGrpSpPr/>
          <p:nvPr/>
        </p:nvGrpSpPr>
        <p:grpSpPr>
          <a:xfrm>
            <a:off x="127053" y="6417499"/>
            <a:ext cx="10196261" cy="986349"/>
            <a:chOff x="335821" y="119615"/>
            <a:chExt cx="10196261" cy="986349"/>
          </a:xfrm>
        </p:grpSpPr>
        <p:pic>
          <p:nvPicPr>
            <p:cNvPr id="4" name="Imagen 3" descr="Imagen que contiene Interfaz de usuario gráfica&#10;&#10;El contenido generado por IA puede ser incorrecto.">
              <a:extLst>
                <a:ext uri="{FF2B5EF4-FFF2-40B4-BE49-F238E27FC236}">
                  <a16:creationId xmlns:a16="http://schemas.microsoft.com/office/drawing/2014/main" id="{91A8CA59-E765-28A0-5D3B-ACE5687096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821" y="160630"/>
              <a:ext cx="5575300" cy="912747"/>
            </a:xfrm>
            <a:prstGeom prst="rect">
              <a:avLst/>
            </a:prstGeom>
          </p:spPr>
        </p:pic>
        <p:pic>
          <p:nvPicPr>
            <p:cNvPr id="6" name="Imagen 5">
              <a:extLst>
                <a:ext uri="{FF2B5EF4-FFF2-40B4-BE49-F238E27FC236}">
                  <a16:creationId xmlns:a16="http://schemas.microsoft.com/office/drawing/2014/main" id="{0DFD7933-976A-668B-F109-FBA423392A43}"/>
                </a:ext>
              </a:extLst>
            </p:cNvPr>
            <p:cNvPicPr>
              <a:picLocks noChangeAspect="1"/>
            </p:cNvPicPr>
            <p:nvPr/>
          </p:nvPicPr>
          <p:blipFill>
            <a:blip r:embed="rId4"/>
            <a:stretch>
              <a:fillRect/>
            </a:stretch>
          </p:blipFill>
          <p:spPr>
            <a:xfrm>
              <a:off x="6369570" y="257483"/>
              <a:ext cx="1419423" cy="523948"/>
            </a:xfrm>
            <a:prstGeom prst="rect">
              <a:avLst/>
            </a:prstGeom>
          </p:spPr>
        </p:pic>
        <p:pic>
          <p:nvPicPr>
            <p:cNvPr id="7" name="Imagen 6">
              <a:extLst>
                <a:ext uri="{FF2B5EF4-FFF2-40B4-BE49-F238E27FC236}">
                  <a16:creationId xmlns:a16="http://schemas.microsoft.com/office/drawing/2014/main" id="{18B9ACF6-0E52-DB26-581E-B5C80B468494}"/>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t="8669" b="14620"/>
            <a:stretch>
              <a:fillRect/>
            </a:stretch>
          </p:blipFill>
          <p:spPr>
            <a:xfrm>
              <a:off x="8247442" y="119615"/>
              <a:ext cx="2284640" cy="986349"/>
            </a:xfrm>
            <a:prstGeom prst="rect">
              <a:avLst/>
            </a:prstGeom>
          </p:spPr>
        </p:pic>
      </p:grpSp>
    </p:spTree>
    <p:extLst>
      <p:ext uri="{BB962C8B-B14F-4D97-AF65-F5344CB8AC3E}">
        <p14:creationId xmlns:p14="http://schemas.microsoft.com/office/powerpoint/2010/main" val="30868462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6B95F-ECA4-06E4-C8F1-AD7EDBDA1985}"/>
            </a:ext>
          </a:extLst>
        </p:cNvPr>
        <p:cNvGrpSpPr/>
        <p:nvPr/>
      </p:nvGrpSpPr>
      <p:grpSpPr>
        <a:xfrm>
          <a:off x="0" y="0"/>
          <a:ext cx="0" cy="0"/>
          <a:chOff x="0" y="0"/>
          <a:chExt cx="0" cy="0"/>
        </a:xfrm>
      </p:grpSpPr>
      <p:sp>
        <p:nvSpPr>
          <p:cNvPr id="5" name="Título 3">
            <a:extLst>
              <a:ext uri="{FF2B5EF4-FFF2-40B4-BE49-F238E27FC236}">
                <a16:creationId xmlns:a16="http://schemas.microsoft.com/office/drawing/2014/main" id="{FDD66A9B-6CB5-FF95-E375-751346599357}"/>
              </a:ext>
            </a:extLst>
          </p:cNvPr>
          <p:cNvSpPr txBox="1">
            <a:spLocks/>
          </p:cNvSpPr>
          <p:nvPr/>
        </p:nvSpPr>
        <p:spPr>
          <a:xfrm>
            <a:off x="3289300" y="678523"/>
            <a:ext cx="6781801" cy="614367"/>
          </a:xfrm>
          <a:prstGeom prst="rect">
            <a:avLst/>
          </a:prstGeom>
        </p:spPr>
        <p:txBody>
          <a:bodyPr vert="horz" lIns="80201" tIns="40100" rIns="80201" bIns="4010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r"/>
            <a:r>
              <a:rPr lang="es-CO" sz="3859" b="1" dirty="0">
                <a:latin typeface="Century Gothic" panose="020B0502020202020204" pitchFamily="34" charset="0"/>
                <a:cs typeface="Times New Roman" panose="02020603050405020304" pitchFamily="18" charset="0"/>
              </a:rPr>
              <a:t>REFERENCIAS</a:t>
            </a:r>
          </a:p>
        </p:txBody>
      </p:sp>
      <p:sp>
        <p:nvSpPr>
          <p:cNvPr id="2" name="Rectangle 2">
            <a:extLst>
              <a:ext uri="{FF2B5EF4-FFF2-40B4-BE49-F238E27FC236}">
                <a16:creationId xmlns:a16="http://schemas.microsoft.com/office/drawing/2014/main" id="{39497654-B972-03DB-AE20-4C9033484C01}"/>
              </a:ext>
            </a:extLst>
          </p:cNvPr>
          <p:cNvSpPr>
            <a:spLocks noChangeArrowheads="1"/>
          </p:cNvSpPr>
          <p:nvPr/>
        </p:nvSpPr>
        <p:spPr bwMode="auto">
          <a:xfrm>
            <a:off x="5468217" y="6093501"/>
            <a:ext cx="162033" cy="32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80201" tIns="40100" rIns="80201" bIns="40100" numCol="1" anchor="ctr" anchorCtr="0" compatLnSpc="1">
            <a:prstTxWarp prst="textNoShape">
              <a:avLst/>
            </a:prstTxWarp>
            <a:spAutoFit/>
          </a:bodyPr>
          <a:lstStyle/>
          <a:p>
            <a:endParaRPr lang="es-CO" sz="1579"/>
          </a:p>
        </p:txBody>
      </p:sp>
      <p:pic>
        <p:nvPicPr>
          <p:cNvPr id="17" name="Imagen 16">
            <a:extLst>
              <a:ext uri="{FF2B5EF4-FFF2-40B4-BE49-F238E27FC236}">
                <a16:creationId xmlns:a16="http://schemas.microsoft.com/office/drawing/2014/main" id="{E2731ED3-B737-8385-90D8-12FF302C259A}"/>
              </a:ext>
            </a:extLst>
          </p:cNvPr>
          <p:cNvPicPr>
            <a:picLocks noChangeAspect="1"/>
          </p:cNvPicPr>
          <p:nvPr/>
        </p:nvPicPr>
        <p:blipFill>
          <a:blip r:embed="rId2"/>
          <a:stretch>
            <a:fillRect/>
          </a:stretch>
        </p:blipFill>
        <p:spPr>
          <a:xfrm>
            <a:off x="5663048" y="254728"/>
            <a:ext cx="1255885" cy="1188823"/>
          </a:xfrm>
          <a:prstGeom prst="rect">
            <a:avLst/>
          </a:prstGeom>
        </p:spPr>
      </p:pic>
      <p:sp>
        <p:nvSpPr>
          <p:cNvPr id="19" name="CuadroTexto 18">
            <a:extLst>
              <a:ext uri="{FF2B5EF4-FFF2-40B4-BE49-F238E27FC236}">
                <a16:creationId xmlns:a16="http://schemas.microsoft.com/office/drawing/2014/main" id="{91EB9871-F16D-8148-D266-AAEDD479C526}"/>
              </a:ext>
            </a:extLst>
          </p:cNvPr>
          <p:cNvSpPr txBox="1"/>
          <p:nvPr/>
        </p:nvSpPr>
        <p:spPr>
          <a:xfrm>
            <a:off x="972417" y="1752860"/>
            <a:ext cx="8991600" cy="3693319"/>
          </a:xfrm>
          <a:prstGeom prst="rect">
            <a:avLst/>
          </a:prstGeom>
          <a:solidFill>
            <a:schemeClr val="accent3">
              <a:lumMod val="20000"/>
              <a:lumOff val="80000"/>
            </a:schemeClr>
          </a:solidFill>
        </p:spPr>
        <p:txBody>
          <a:bodyPr wrap="square" rtlCol="0">
            <a:spAutoFit/>
          </a:bodyPr>
          <a:lstStyle/>
          <a:p>
            <a:r>
              <a:rPr lang="es-CO" dirty="0">
                <a:latin typeface="Avenir Next LT Pro" panose="020B0504020202020204" pitchFamily="34" charset="0"/>
              </a:rPr>
              <a:t>Lorem </a:t>
            </a:r>
            <a:r>
              <a:rPr lang="es-CO" dirty="0" err="1">
                <a:latin typeface="Avenir Next LT Pro" panose="020B0504020202020204" pitchFamily="34" charset="0"/>
              </a:rPr>
              <a:t>ipsum</a:t>
            </a:r>
            <a:r>
              <a:rPr lang="es-CO" dirty="0">
                <a:latin typeface="Avenir Next LT Pro" panose="020B0504020202020204" pitchFamily="34" charset="0"/>
              </a:rPr>
              <a:t> dolor </a:t>
            </a:r>
            <a:r>
              <a:rPr lang="es-CO" dirty="0" err="1">
                <a:latin typeface="Avenir Next LT Pro" panose="020B0504020202020204" pitchFamily="34" charset="0"/>
              </a:rPr>
              <a:t>sit</a:t>
            </a:r>
            <a:r>
              <a:rPr lang="es-CO" dirty="0">
                <a:latin typeface="Avenir Next LT Pro" panose="020B0504020202020204" pitchFamily="34" charset="0"/>
              </a:rPr>
              <a:t> </a:t>
            </a:r>
            <a:r>
              <a:rPr lang="es-CO" dirty="0" err="1">
                <a:latin typeface="Avenir Next LT Pro" panose="020B0504020202020204" pitchFamily="34" charset="0"/>
              </a:rPr>
              <a:t>amet</a:t>
            </a:r>
            <a:r>
              <a:rPr lang="es-CO" dirty="0">
                <a:latin typeface="Avenir Next LT Pro" panose="020B0504020202020204" pitchFamily="34" charset="0"/>
              </a:rPr>
              <a:t>, </a:t>
            </a:r>
            <a:r>
              <a:rPr lang="es-CO" dirty="0" err="1">
                <a:latin typeface="Avenir Next LT Pro" panose="020B0504020202020204" pitchFamily="34" charset="0"/>
              </a:rPr>
              <a:t>consectetur</a:t>
            </a:r>
            <a:r>
              <a:rPr lang="es-CO" dirty="0">
                <a:latin typeface="Avenir Next LT Pro" panose="020B0504020202020204" pitchFamily="34" charset="0"/>
              </a:rPr>
              <a:t> </a:t>
            </a:r>
            <a:r>
              <a:rPr lang="es-CO" dirty="0" err="1">
                <a:latin typeface="Avenir Next LT Pro" panose="020B0504020202020204" pitchFamily="34" charset="0"/>
              </a:rPr>
              <a:t>adipiscing</a:t>
            </a:r>
            <a:r>
              <a:rPr lang="es-CO" dirty="0">
                <a:latin typeface="Avenir Next LT Pro" panose="020B0504020202020204" pitchFamily="34" charset="0"/>
              </a:rPr>
              <a:t> </a:t>
            </a:r>
            <a:r>
              <a:rPr lang="es-CO" dirty="0" err="1">
                <a:latin typeface="Avenir Next LT Pro" panose="020B0504020202020204" pitchFamily="34" charset="0"/>
              </a:rPr>
              <a:t>elit</a:t>
            </a:r>
            <a:r>
              <a:rPr lang="es-CO" dirty="0">
                <a:latin typeface="Avenir Next LT Pro" panose="020B0504020202020204" pitchFamily="34" charset="0"/>
              </a:rPr>
              <a:t>, sed do </a:t>
            </a:r>
            <a:r>
              <a:rPr lang="es-CO" dirty="0" err="1">
                <a:latin typeface="Avenir Next LT Pro" panose="020B0504020202020204" pitchFamily="34" charset="0"/>
              </a:rPr>
              <a:t>eiusmod</a:t>
            </a:r>
            <a:r>
              <a:rPr lang="es-CO" dirty="0">
                <a:latin typeface="Avenir Next LT Pro" panose="020B0504020202020204" pitchFamily="34" charset="0"/>
              </a:rPr>
              <a:t> </a:t>
            </a:r>
            <a:r>
              <a:rPr lang="es-CO" dirty="0" err="1">
                <a:latin typeface="Avenir Next LT Pro" panose="020B0504020202020204" pitchFamily="34" charset="0"/>
              </a:rPr>
              <a:t>tempor</a:t>
            </a:r>
            <a:r>
              <a:rPr lang="es-CO" dirty="0">
                <a:latin typeface="Avenir Next LT Pro" panose="020B0504020202020204" pitchFamily="34" charset="0"/>
              </a:rPr>
              <a:t> </a:t>
            </a:r>
            <a:r>
              <a:rPr lang="es-CO" dirty="0" err="1">
                <a:latin typeface="Avenir Next LT Pro" panose="020B0504020202020204" pitchFamily="34" charset="0"/>
              </a:rPr>
              <a:t>incididunt</a:t>
            </a:r>
            <a:r>
              <a:rPr lang="es-CO" dirty="0">
                <a:latin typeface="Avenir Next LT Pro" panose="020B0504020202020204" pitchFamily="34" charset="0"/>
              </a:rPr>
              <a:t> ut labore et </a:t>
            </a:r>
            <a:r>
              <a:rPr lang="es-CO" dirty="0" err="1">
                <a:latin typeface="Avenir Next LT Pro" panose="020B0504020202020204" pitchFamily="34" charset="0"/>
              </a:rPr>
              <a:t>dolore</a:t>
            </a:r>
            <a:r>
              <a:rPr lang="es-CO" dirty="0">
                <a:latin typeface="Avenir Next LT Pro" panose="020B0504020202020204" pitchFamily="34" charset="0"/>
              </a:rPr>
              <a:t> magna </a:t>
            </a:r>
            <a:r>
              <a:rPr lang="es-CO" dirty="0" err="1">
                <a:latin typeface="Avenir Next LT Pro" panose="020B0504020202020204" pitchFamily="34" charset="0"/>
              </a:rPr>
              <a:t>aliqua</a:t>
            </a:r>
            <a:r>
              <a:rPr lang="es-CO" dirty="0">
                <a:latin typeface="Avenir Next LT Pro" panose="020B0504020202020204" pitchFamily="34" charset="0"/>
              </a:rPr>
              <a:t>. Ut </a:t>
            </a:r>
            <a:r>
              <a:rPr lang="es-CO" dirty="0" err="1">
                <a:latin typeface="Avenir Next LT Pro" panose="020B0504020202020204" pitchFamily="34" charset="0"/>
              </a:rPr>
              <a:t>enim</a:t>
            </a:r>
            <a:r>
              <a:rPr lang="es-CO" dirty="0">
                <a:latin typeface="Avenir Next LT Pro" panose="020B0504020202020204" pitchFamily="34" charset="0"/>
              </a:rPr>
              <a:t> ad </a:t>
            </a:r>
            <a:r>
              <a:rPr lang="es-CO" dirty="0" err="1">
                <a:latin typeface="Avenir Next LT Pro" panose="020B0504020202020204" pitchFamily="34" charset="0"/>
              </a:rPr>
              <a:t>minim</a:t>
            </a:r>
            <a:r>
              <a:rPr lang="es-CO" dirty="0">
                <a:latin typeface="Avenir Next LT Pro" panose="020B0504020202020204" pitchFamily="34" charset="0"/>
              </a:rPr>
              <a:t> </a:t>
            </a:r>
            <a:r>
              <a:rPr lang="es-CO" dirty="0" err="1">
                <a:latin typeface="Avenir Next LT Pro" panose="020B0504020202020204" pitchFamily="34" charset="0"/>
              </a:rPr>
              <a:t>veniam</a:t>
            </a:r>
            <a:r>
              <a:rPr lang="es-CO" dirty="0">
                <a:latin typeface="Avenir Next LT Pro" panose="020B0504020202020204" pitchFamily="34" charset="0"/>
              </a:rPr>
              <a:t>, quis </a:t>
            </a:r>
            <a:r>
              <a:rPr lang="es-CO" dirty="0" err="1">
                <a:latin typeface="Avenir Next LT Pro" panose="020B0504020202020204" pitchFamily="34" charset="0"/>
              </a:rPr>
              <a:t>nostrud</a:t>
            </a:r>
            <a:r>
              <a:rPr lang="es-CO" dirty="0">
                <a:latin typeface="Avenir Next LT Pro" panose="020B0504020202020204" pitchFamily="34" charset="0"/>
              </a:rPr>
              <a:t> </a:t>
            </a:r>
            <a:r>
              <a:rPr lang="es-CO" dirty="0" err="1">
                <a:latin typeface="Avenir Next LT Pro" panose="020B0504020202020204" pitchFamily="34" charset="0"/>
              </a:rPr>
              <a:t>exercitation</a:t>
            </a:r>
            <a:r>
              <a:rPr lang="es-CO" dirty="0">
                <a:latin typeface="Avenir Next LT Pro" panose="020B0504020202020204" pitchFamily="34" charset="0"/>
              </a:rPr>
              <a:t> </a:t>
            </a:r>
            <a:r>
              <a:rPr lang="es-CO" dirty="0" err="1">
                <a:latin typeface="Avenir Next LT Pro" panose="020B0504020202020204" pitchFamily="34" charset="0"/>
              </a:rPr>
              <a:t>ullamco</a:t>
            </a:r>
            <a:r>
              <a:rPr lang="es-CO" dirty="0">
                <a:latin typeface="Avenir Next LT Pro" panose="020B0504020202020204" pitchFamily="34" charset="0"/>
              </a:rPr>
              <a:t> </a:t>
            </a:r>
            <a:r>
              <a:rPr lang="es-CO" dirty="0" err="1">
                <a:latin typeface="Avenir Next LT Pro" panose="020B0504020202020204" pitchFamily="34" charset="0"/>
              </a:rPr>
              <a:t>laboris</a:t>
            </a:r>
            <a:r>
              <a:rPr lang="es-CO" dirty="0">
                <a:latin typeface="Avenir Next LT Pro" panose="020B0504020202020204" pitchFamily="34" charset="0"/>
              </a:rPr>
              <a:t> </a:t>
            </a:r>
            <a:r>
              <a:rPr lang="es-CO" dirty="0" err="1">
                <a:latin typeface="Avenir Next LT Pro" panose="020B0504020202020204" pitchFamily="34" charset="0"/>
              </a:rPr>
              <a:t>nisi</a:t>
            </a:r>
            <a:r>
              <a:rPr lang="es-CO" dirty="0">
                <a:latin typeface="Avenir Next LT Pro" panose="020B0504020202020204" pitchFamily="34" charset="0"/>
              </a:rPr>
              <a:t> ut </a:t>
            </a:r>
            <a:r>
              <a:rPr lang="es-CO" dirty="0" err="1">
                <a:latin typeface="Avenir Next LT Pro" panose="020B0504020202020204" pitchFamily="34" charset="0"/>
              </a:rPr>
              <a:t>aliquip</a:t>
            </a:r>
            <a:r>
              <a:rPr lang="es-CO" dirty="0">
                <a:latin typeface="Avenir Next LT Pro" panose="020B0504020202020204" pitchFamily="34" charset="0"/>
              </a:rPr>
              <a:t> ex </a:t>
            </a:r>
            <a:r>
              <a:rPr lang="es-CO" dirty="0" err="1">
                <a:latin typeface="Avenir Next LT Pro" panose="020B0504020202020204" pitchFamily="34" charset="0"/>
              </a:rPr>
              <a:t>ea</a:t>
            </a:r>
            <a:r>
              <a:rPr lang="es-CO" dirty="0">
                <a:latin typeface="Avenir Next LT Pro" panose="020B0504020202020204" pitchFamily="34" charset="0"/>
              </a:rPr>
              <a:t> commodo </a:t>
            </a:r>
            <a:r>
              <a:rPr lang="es-CO" dirty="0" err="1">
                <a:latin typeface="Avenir Next LT Pro" panose="020B0504020202020204" pitchFamily="34" charset="0"/>
              </a:rPr>
              <a:t>consequat</a:t>
            </a:r>
            <a:r>
              <a:rPr lang="es-CO" dirty="0">
                <a:latin typeface="Avenir Next LT Pro" panose="020B0504020202020204" pitchFamily="34" charset="0"/>
              </a:rPr>
              <a:t>. Duis </a:t>
            </a:r>
            <a:r>
              <a:rPr lang="es-CO" dirty="0" err="1">
                <a:latin typeface="Avenir Next LT Pro" panose="020B0504020202020204" pitchFamily="34" charset="0"/>
              </a:rPr>
              <a:t>aute</a:t>
            </a:r>
            <a:r>
              <a:rPr lang="es-CO" dirty="0">
                <a:latin typeface="Avenir Next LT Pro" panose="020B0504020202020204" pitchFamily="34" charset="0"/>
              </a:rPr>
              <a:t> </a:t>
            </a:r>
            <a:r>
              <a:rPr lang="es-CO" dirty="0" err="1">
                <a:latin typeface="Avenir Next LT Pro" panose="020B0504020202020204" pitchFamily="34" charset="0"/>
              </a:rPr>
              <a:t>irure</a:t>
            </a:r>
            <a:r>
              <a:rPr lang="es-CO" dirty="0">
                <a:latin typeface="Avenir Next LT Pro" panose="020B0504020202020204" pitchFamily="34" charset="0"/>
              </a:rPr>
              <a:t> dolor in </a:t>
            </a:r>
            <a:r>
              <a:rPr lang="es-CO" dirty="0" err="1">
                <a:latin typeface="Avenir Next LT Pro" panose="020B0504020202020204" pitchFamily="34" charset="0"/>
              </a:rPr>
              <a:t>reprehenderit</a:t>
            </a:r>
            <a:r>
              <a:rPr lang="es-CO" dirty="0">
                <a:latin typeface="Avenir Next LT Pro" panose="020B0504020202020204" pitchFamily="34" charset="0"/>
              </a:rPr>
              <a:t> in </a:t>
            </a:r>
            <a:r>
              <a:rPr lang="es-CO" dirty="0" err="1">
                <a:latin typeface="Avenir Next LT Pro" panose="020B0504020202020204" pitchFamily="34" charset="0"/>
              </a:rPr>
              <a:t>voluptate</a:t>
            </a:r>
            <a:r>
              <a:rPr lang="es-CO" dirty="0">
                <a:latin typeface="Avenir Next LT Pro" panose="020B0504020202020204" pitchFamily="34" charset="0"/>
              </a:rPr>
              <a:t> </a:t>
            </a:r>
            <a:r>
              <a:rPr lang="es-CO" dirty="0" err="1">
                <a:latin typeface="Avenir Next LT Pro" panose="020B0504020202020204" pitchFamily="34" charset="0"/>
              </a:rPr>
              <a:t>velit</a:t>
            </a:r>
            <a:r>
              <a:rPr lang="es-CO" dirty="0">
                <a:latin typeface="Avenir Next LT Pro" panose="020B0504020202020204" pitchFamily="34" charset="0"/>
              </a:rPr>
              <a:t> </a:t>
            </a:r>
            <a:r>
              <a:rPr lang="es-CO" dirty="0" err="1">
                <a:latin typeface="Avenir Next LT Pro" panose="020B0504020202020204" pitchFamily="34" charset="0"/>
              </a:rPr>
              <a:t>esse</a:t>
            </a:r>
            <a:r>
              <a:rPr lang="es-CO" dirty="0">
                <a:latin typeface="Avenir Next LT Pro" panose="020B0504020202020204" pitchFamily="34" charset="0"/>
              </a:rPr>
              <a:t> </a:t>
            </a:r>
            <a:r>
              <a:rPr lang="es-CO" dirty="0" err="1">
                <a:latin typeface="Avenir Next LT Pro" panose="020B0504020202020204" pitchFamily="34" charset="0"/>
              </a:rPr>
              <a:t>cillum</a:t>
            </a:r>
            <a:r>
              <a:rPr lang="es-CO" dirty="0">
                <a:latin typeface="Avenir Next LT Pro" panose="020B0504020202020204" pitchFamily="34" charset="0"/>
              </a:rPr>
              <a:t> </a:t>
            </a:r>
            <a:r>
              <a:rPr lang="es-CO" dirty="0" err="1">
                <a:latin typeface="Avenir Next LT Pro" panose="020B0504020202020204" pitchFamily="34" charset="0"/>
              </a:rPr>
              <a:t>dolore</a:t>
            </a:r>
            <a:r>
              <a:rPr lang="es-CO" dirty="0">
                <a:latin typeface="Avenir Next LT Pro" panose="020B0504020202020204" pitchFamily="34" charset="0"/>
              </a:rPr>
              <a:t> </a:t>
            </a:r>
            <a:r>
              <a:rPr lang="es-CO" dirty="0" err="1">
                <a:latin typeface="Avenir Next LT Pro" panose="020B0504020202020204" pitchFamily="34" charset="0"/>
              </a:rPr>
              <a:t>eu</a:t>
            </a:r>
            <a:r>
              <a:rPr lang="es-CO" dirty="0">
                <a:latin typeface="Avenir Next LT Pro" panose="020B0504020202020204" pitchFamily="34" charset="0"/>
              </a:rPr>
              <a:t> </a:t>
            </a:r>
            <a:r>
              <a:rPr lang="es-CO" dirty="0" err="1">
                <a:latin typeface="Avenir Next LT Pro" panose="020B0504020202020204" pitchFamily="34" charset="0"/>
              </a:rPr>
              <a:t>fugiat</a:t>
            </a:r>
            <a:r>
              <a:rPr lang="es-CO" dirty="0">
                <a:latin typeface="Avenir Next LT Pro" panose="020B0504020202020204" pitchFamily="34" charset="0"/>
              </a:rPr>
              <a:t> </a:t>
            </a:r>
            <a:r>
              <a:rPr lang="es-CO" dirty="0" err="1">
                <a:latin typeface="Avenir Next LT Pro" panose="020B0504020202020204" pitchFamily="34" charset="0"/>
              </a:rPr>
              <a:t>nulla</a:t>
            </a:r>
            <a:r>
              <a:rPr lang="es-CO" dirty="0">
                <a:latin typeface="Avenir Next LT Pro" panose="020B0504020202020204" pitchFamily="34" charset="0"/>
              </a:rPr>
              <a:t> </a:t>
            </a:r>
            <a:r>
              <a:rPr lang="es-CO" dirty="0" err="1">
                <a:latin typeface="Avenir Next LT Pro" panose="020B0504020202020204" pitchFamily="34" charset="0"/>
              </a:rPr>
              <a:t>pariatur</a:t>
            </a:r>
            <a:r>
              <a:rPr lang="es-CO" dirty="0">
                <a:latin typeface="Avenir Next LT Pro" panose="020B0504020202020204" pitchFamily="34" charset="0"/>
              </a:rPr>
              <a:t>. </a:t>
            </a:r>
            <a:r>
              <a:rPr lang="es-CO" dirty="0" err="1">
                <a:latin typeface="Avenir Next LT Pro" panose="020B0504020202020204" pitchFamily="34" charset="0"/>
              </a:rPr>
              <a:t>Excepteur</a:t>
            </a:r>
            <a:r>
              <a:rPr lang="es-CO" dirty="0">
                <a:latin typeface="Avenir Next LT Pro" panose="020B0504020202020204" pitchFamily="34" charset="0"/>
              </a:rPr>
              <a:t> </a:t>
            </a:r>
            <a:r>
              <a:rPr lang="es-CO" dirty="0" err="1">
                <a:latin typeface="Avenir Next LT Pro" panose="020B0504020202020204" pitchFamily="34" charset="0"/>
              </a:rPr>
              <a:t>sint</a:t>
            </a:r>
            <a:r>
              <a:rPr lang="es-CO" dirty="0">
                <a:latin typeface="Avenir Next LT Pro" panose="020B0504020202020204" pitchFamily="34" charset="0"/>
              </a:rPr>
              <a:t> </a:t>
            </a:r>
            <a:r>
              <a:rPr lang="es-CO" dirty="0" err="1">
                <a:latin typeface="Avenir Next LT Pro" panose="020B0504020202020204" pitchFamily="34" charset="0"/>
              </a:rPr>
              <a:t>occaecat</a:t>
            </a:r>
            <a:r>
              <a:rPr lang="es-CO" dirty="0">
                <a:latin typeface="Avenir Next LT Pro" panose="020B0504020202020204" pitchFamily="34" charset="0"/>
              </a:rPr>
              <a:t> </a:t>
            </a:r>
            <a:r>
              <a:rPr lang="es-CO" dirty="0" err="1">
                <a:latin typeface="Avenir Next LT Pro" panose="020B0504020202020204" pitchFamily="34" charset="0"/>
              </a:rPr>
              <a:t>cupidatat</a:t>
            </a:r>
            <a:r>
              <a:rPr lang="es-CO" dirty="0">
                <a:latin typeface="Avenir Next LT Pro" panose="020B0504020202020204" pitchFamily="34" charset="0"/>
              </a:rPr>
              <a:t> non </a:t>
            </a:r>
            <a:r>
              <a:rPr lang="es-CO" dirty="0" err="1">
                <a:latin typeface="Avenir Next LT Pro" panose="020B0504020202020204" pitchFamily="34" charset="0"/>
              </a:rPr>
              <a:t>proident</a:t>
            </a:r>
            <a:r>
              <a:rPr lang="es-CO" dirty="0">
                <a:latin typeface="Avenir Next LT Pro" panose="020B0504020202020204" pitchFamily="34" charset="0"/>
              </a:rPr>
              <a:t>, sunt in culpa qui </a:t>
            </a:r>
            <a:r>
              <a:rPr lang="es-CO" dirty="0" err="1">
                <a:latin typeface="Avenir Next LT Pro" panose="020B0504020202020204" pitchFamily="34" charset="0"/>
              </a:rPr>
              <a:t>officia</a:t>
            </a:r>
            <a:r>
              <a:rPr lang="es-CO" dirty="0">
                <a:latin typeface="Avenir Next LT Pro" panose="020B0504020202020204" pitchFamily="34" charset="0"/>
              </a:rPr>
              <a:t> </a:t>
            </a:r>
            <a:r>
              <a:rPr lang="es-CO" dirty="0" err="1">
                <a:latin typeface="Avenir Next LT Pro" panose="020B0504020202020204" pitchFamily="34" charset="0"/>
              </a:rPr>
              <a:t>deserunt</a:t>
            </a:r>
            <a:r>
              <a:rPr lang="es-CO" dirty="0">
                <a:latin typeface="Avenir Next LT Pro" panose="020B0504020202020204" pitchFamily="34" charset="0"/>
              </a:rPr>
              <a:t> </a:t>
            </a:r>
            <a:r>
              <a:rPr lang="es-CO" dirty="0" err="1">
                <a:latin typeface="Avenir Next LT Pro" panose="020B0504020202020204" pitchFamily="34" charset="0"/>
              </a:rPr>
              <a:t>mollit</a:t>
            </a:r>
            <a:r>
              <a:rPr lang="es-CO" dirty="0">
                <a:latin typeface="Avenir Next LT Pro" panose="020B0504020202020204" pitchFamily="34" charset="0"/>
              </a:rPr>
              <a:t> </a:t>
            </a:r>
            <a:r>
              <a:rPr lang="es-CO" dirty="0" err="1">
                <a:latin typeface="Avenir Next LT Pro" panose="020B0504020202020204" pitchFamily="34" charset="0"/>
              </a:rPr>
              <a:t>anim</a:t>
            </a:r>
            <a:r>
              <a:rPr lang="es-CO" dirty="0">
                <a:latin typeface="Avenir Next LT Pro" panose="020B0504020202020204" pitchFamily="34" charset="0"/>
              </a:rPr>
              <a:t> id </a:t>
            </a:r>
            <a:r>
              <a:rPr lang="es-CO" dirty="0" err="1">
                <a:latin typeface="Avenir Next LT Pro" panose="020B0504020202020204" pitchFamily="34" charset="0"/>
              </a:rPr>
              <a:t>est</a:t>
            </a:r>
            <a:r>
              <a:rPr lang="es-CO" dirty="0">
                <a:latin typeface="Avenir Next LT Pro" panose="020B0504020202020204" pitchFamily="34" charset="0"/>
              </a:rPr>
              <a:t> </a:t>
            </a:r>
            <a:r>
              <a:rPr lang="es-CO" dirty="0" err="1">
                <a:latin typeface="Avenir Next LT Pro" panose="020B0504020202020204" pitchFamily="34" charset="0"/>
              </a:rPr>
              <a:t>laborum</a:t>
            </a:r>
            <a:r>
              <a:rPr lang="es-CO" dirty="0">
                <a:latin typeface="Avenir Next LT Pro" panose="020B0504020202020204" pitchFamily="34" charset="0"/>
              </a:rPr>
              <a:t>.</a:t>
            </a:r>
          </a:p>
          <a:p>
            <a:endParaRPr lang="es-CO" dirty="0">
              <a:latin typeface="Avenir Next LT Pro" panose="020B0504020202020204" pitchFamily="34" charset="0"/>
            </a:endParaRPr>
          </a:p>
          <a:p>
            <a:endParaRPr lang="es-CO" dirty="0">
              <a:latin typeface="Avenir Next LT Pro" panose="020B0504020202020204" pitchFamily="34" charset="0"/>
            </a:endParaRPr>
          </a:p>
          <a:p>
            <a:endParaRPr lang="es-CO" dirty="0">
              <a:latin typeface="Avenir Next LT Pro" panose="020B0504020202020204" pitchFamily="34" charset="0"/>
            </a:endParaRPr>
          </a:p>
          <a:p>
            <a:endParaRPr lang="es-CO" dirty="0">
              <a:latin typeface="Avenir Next LT Pro" panose="020B0504020202020204" pitchFamily="34" charset="0"/>
            </a:endParaRPr>
          </a:p>
          <a:p>
            <a:endParaRPr lang="es-CO" dirty="0">
              <a:latin typeface="Avenir Next LT Pro" panose="020B0504020202020204" pitchFamily="34" charset="0"/>
            </a:endParaRPr>
          </a:p>
          <a:p>
            <a:endParaRPr lang="es-CO" dirty="0">
              <a:latin typeface="Avenir Next LT Pro" panose="020B0504020202020204" pitchFamily="34" charset="0"/>
            </a:endParaRPr>
          </a:p>
          <a:p>
            <a:endParaRPr lang="es-CO" dirty="0">
              <a:latin typeface="Avenir Next LT Pro" panose="020B0504020202020204" pitchFamily="34" charset="0"/>
            </a:endParaRPr>
          </a:p>
        </p:txBody>
      </p:sp>
      <p:grpSp>
        <p:nvGrpSpPr>
          <p:cNvPr id="3" name="Grupo 2">
            <a:extLst>
              <a:ext uri="{FF2B5EF4-FFF2-40B4-BE49-F238E27FC236}">
                <a16:creationId xmlns:a16="http://schemas.microsoft.com/office/drawing/2014/main" id="{B329AACD-98CA-5DFC-D323-C90AA36CCE9D}"/>
              </a:ext>
            </a:extLst>
          </p:cNvPr>
          <p:cNvGrpSpPr/>
          <p:nvPr/>
        </p:nvGrpSpPr>
        <p:grpSpPr>
          <a:xfrm>
            <a:off x="248569" y="6371457"/>
            <a:ext cx="10196261" cy="986349"/>
            <a:chOff x="335821" y="119615"/>
            <a:chExt cx="10196261" cy="986349"/>
          </a:xfrm>
        </p:grpSpPr>
        <p:pic>
          <p:nvPicPr>
            <p:cNvPr id="4" name="Imagen 3" descr="Imagen que contiene Interfaz de usuario gráfica&#10;&#10;El contenido generado por IA puede ser incorrecto.">
              <a:extLst>
                <a:ext uri="{FF2B5EF4-FFF2-40B4-BE49-F238E27FC236}">
                  <a16:creationId xmlns:a16="http://schemas.microsoft.com/office/drawing/2014/main" id="{6C2FB53B-DE4A-39F2-FF4F-6E753CB645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821" y="160630"/>
              <a:ext cx="5575300" cy="912747"/>
            </a:xfrm>
            <a:prstGeom prst="rect">
              <a:avLst/>
            </a:prstGeom>
          </p:spPr>
        </p:pic>
        <p:pic>
          <p:nvPicPr>
            <p:cNvPr id="6" name="Imagen 5">
              <a:extLst>
                <a:ext uri="{FF2B5EF4-FFF2-40B4-BE49-F238E27FC236}">
                  <a16:creationId xmlns:a16="http://schemas.microsoft.com/office/drawing/2014/main" id="{BC18695E-156E-C977-15DA-D520A1E3A4DF}"/>
                </a:ext>
              </a:extLst>
            </p:cNvPr>
            <p:cNvPicPr>
              <a:picLocks noChangeAspect="1"/>
            </p:cNvPicPr>
            <p:nvPr/>
          </p:nvPicPr>
          <p:blipFill>
            <a:blip r:embed="rId4"/>
            <a:stretch>
              <a:fillRect/>
            </a:stretch>
          </p:blipFill>
          <p:spPr>
            <a:xfrm>
              <a:off x="6369570" y="257483"/>
              <a:ext cx="1419423" cy="523948"/>
            </a:xfrm>
            <a:prstGeom prst="rect">
              <a:avLst/>
            </a:prstGeom>
          </p:spPr>
        </p:pic>
        <p:pic>
          <p:nvPicPr>
            <p:cNvPr id="7" name="Imagen 6">
              <a:extLst>
                <a:ext uri="{FF2B5EF4-FFF2-40B4-BE49-F238E27FC236}">
                  <a16:creationId xmlns:a16="http://schemas.microsoft.com/office/drawing/2014/main" id="{6F0A7495-DEA9-024C-CD8C-70300E14B4CC}"/>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t="8669" b="14620"/>
            <a:stretch>
              <a:fillRect/>
            </a:stretch>
          </p:blipFill>
          <p:spPr>
            <a:xfrm>
              <a:off x="8247442" y="119615"/>
              <a:ext cx="2284640" cy="986349"/>
            </a:xfrm>
            <a:prstGeom prst="rect">
              <a:avLst/>
            </a:prstGeom>
          </p:spPr>
        </p:pic>
      </p:grpSp>
    </p:spTree>
    <p:extLst>
      <p:ext uri="{BB962C8B-B14F-4D97-AF65-F5344CB8AC3E}">
        <p14:creationId xmlns:p14="http://schemas.microsoft.com/office/powerpoint/2010/main" val="2595754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AC280-B9FB-4FCC-BFBE-684289BE6C5D}"/>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46CF3EC9-571D-CD71-B6AD-33A77500ACC2}"/>
              </a:ext>
            </a:extLst>
          </p:cNvPr>
          <p:cNvSpPr>
            <a:spLocks noChangeArrowheads="1"/>
          </p:cNvSpPr>
          <p:nvPr/>
        </p:nvSpPr>
        <p:spPr bwMode="auto">
          <a:xfrm>
            <a:off x="5468217" y="6093501"/>
            <a:ext cx="162033" cy="32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80201" tIns="40100" rIns="80201" bIns="40100" numCol="1" anchor="ctr" anchorCtr="0" compatLnSpc="1">
            <a:prstTxWarp prst="textNoShape">
              <a:avLst/>
            </a:prstTxWarp>
            <a:spAutoFit/>
          </a:bodyPr>
          <a:lstStyle/>
          <a:p>
            <a:endParaRPr lang="es-CO" sz="1579"/>
          </a:p>
        </p:txBody>
      </p:sp>
      <p:sp>
        <p:nvSpPr>
          <p:cNvPr id="13" name="Título 3">
            <a:extLst>
              <a:ext uri="{FF2B5EF4-FFF2-40B4-BE49-F238E27FC236}">
                <a16:creationId xmlns:a16="http://schemas.microsoft.com/office/drawing/2014/main" id="{87C2AD51-C5E6-C3BE-1F1E-5D019DC8E0F6}"/>
              </a:ext>
            </a:extLst>
          </p:cNvPr>
          <p:cNvSpPr txBox="1">
            <a:spLocks/>
          </p:cNvSpPr>
          <p:nvPr/>
        </p:nvSpPr>
        <p:spPr>
          <a:xfrm>
            <a:off x="2755900" y="3473450"/>
            <a:ext cx="6593591" cy="854346"/>
          </a:xfrm>
          <a:prstGeom prst="rect">
            <a:avLst/>
          </a:prstGeom>
        </p:spPr>
        <p:txBody>
          <a:bodyPr vert="horz" lIns="80201" tIns="40100" rIns="80201" bIns="4010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3859" b="1" dirty="0">
                <a:latin typeface="Century Gothic" panose="020B0502020202020204" pitchFamily="34" charset="0"/>
                <a:cs typeface="Times New Roman" panose="02020603050405020304" pitchFamily="18" charset="0"/>
              </a:rPr>
              <a:t>G</a:t>
            </a:r>
            <a:r>
              <a:rPr lang="es-CO" sz="3859" b="1" dirty="0">
                <a:latin typeface="Century Gothic" panose="020B0502020202020204" pitchFamily="34" charset="0"/>
                <a:cs typeface="Times New Roman" panose="02020603050405020304" pitchFamily="18" charset="0"/>
              </a:rPr>
              <a:t>RACIAS POR SU ATENCIÓN </a:t>
            </a:r>
            <a:endParaRPr lang="es-CO" sz="3859" dirty="0">
              <a:latin typeface="Century Gothic" panose="020B0502020202020204" pitchFamily="34" charset="0"/>
              <a:cs typeface="Times New Roman" panose="02020603050405020304" pitchFamily="18" charset="0"/>
            </a:endParaRPr>
          </a:p>
        </p:txBody>
      </p:sp>
      <p:pic>
        <p:nvPicPr>
          <p:cNvPr id="6" name="Imagen 5">
            <a:extLst>
              <a:ext uri="{FF2B5EF4-FFF2-40B4-BE49-F238E27FC236}">
                <a16:creationId xmlns:a16="http://schemas.microsoft.com/office/drawing/2014/main" id="{3CCA44DA-408A-06BD-E2ED-FA5B46A2B3D8}"/>
              </a:ext>
            </a:extLst>
          </p:cNvPr>
          <p:cNvPicPr>
            <a:picLocks noChangeAspect="1"/>
          </p:cNvPicPr>
          <p:nvPr/>
        </p:nvPicPr>
        <p:blipFill>
          <a:blip r:embed="rId2"/>
          <a:stretch>
            <a:fillRect/>
          </a:stretch>
        </p:blipFill>
        <p:spPr>
          <a:xfrm>
            <a:off x="1689100" y="3170981"/>
            <a:ext cx="1255885" cy="1188823"/>
          </a:xfrm>
          <a:prstGeom prst="rect">
            <a:avLst/>
          </a:prstGeom>
        </p:spPr>
      </p:pic>
      <p:pic>
        <p:nvPicPr>
          <p:cNvPr id="8" name="Imagen 7">
            <a:extLst>
              <a:ext uri="{FF2B5EF4-FFF2-40B4-BE49-F238E27FC236}">
                <a16:creationId xmlns:a16="http://schemas.microsoft.com/office/drawing/2014/main" id="{F9298A98-C685-4A42-7977-211C17A60FA6}"/>
              </a:ext>
            </a:extLst>
          </p:cNvPr>
          <p:cNvPicPr>
            <a:picLocks noChangeAspect="1"/>
          </p:cNvPicPr>
          <p:nvPr/>
        </p:nvPicPr>
        <p:blipFill>
          <a:blip r:embed="rId3"/>
          <a:stretch>
            <a:fillRect/>
          </a:stretch>
        </p:blipFill>
        <p:spPr>
          <a:xfrm>
            <a:off x="246954" y="4776183"/>
            <a:ext cx="10199492" cy="981541"/>
          </a:xfrm>
          <a:prstGeom prst="rect">
            <a:avLst/>
          </a:prstGeom>
        </p:spPr>
      </p:pic>
    </p:spTree>
    <p:extLst>
      <p:ext uri="{BB962C8B-B14F-4D97-AF65-F5344CB8AC3E}">
        <p14:creationId xmlns:p14="http://schemas.microsoft.com/office/powerpoint/2010/main" val="24163557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121</TotalTime>
  <Words>604</Words>
  <Application>Microsoft Office PowerPoint</Application>
  <PresentationFormat>Personalizado</PresentationFormat>
  <Paragraphs>62</Paragraphs>
  <Slides>10</Slides>
  <Notes>2</Notes>
  <HiddenSlides>0</HiddenSlides>
  <MMClips>0</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Office Theme</vt:lpstr>
      <vt:lpstr>NOMBRE DE LA PONENCIA</vt:lpstr>
      <vt:lpstr>NOMBRE DE LA PONENCIA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Diploma</dc:title>
  <dc:creator>ANGELA PATRICIA MENA RUA</dc:creator>
  <cp:lastModifiedBy>Carlos Mario Castro Navarro</cp:lastModifiedBy>
  <cp:revision>17</cp:revision>
  <dcterms:created xsi:type="dcterms:W3CDTF">2006-08-16T00:00:00Z</dcterms:created>
  <dcterms:modified xsi:type="dcterms:W3CDTF">2026-08-22T17:36:22Z</dcterms:modified>
  <dc:identifier>DAGk0AYdhKw</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535a957-b352-4c2d-aa57-80f72177303d_Enabled">
    <vt:lpwstr>true</vt:lpwstr>
  </property>
  <property fmtid="{D5CDD505-2E9C-101B-9397-08002B2CF9AE}" pid="3" name="MSIP_Label_f535a957-b352-4c2d-aa57-80f72177303d_SetDate">
    <vt:lpwstr>2025-07-18T20:53:46Z</vt:lpwstr>
  </property>
  <property fmtid="{D5CDD505-2E9C-101B-9397-08002B2CF9AE}" pid="4" name="MSIP_Label_f535a957-b352-4c2d-aa57-80f72177303d_Method">
    <vt:lpwstr>Standard</vt:lpwstr>
  </property>
  <property fmtid="{D5CDD505-2E9C-101B-9397-08002B2CF9AE}" pid="5" name="MSIP_Label_f535a957-b352-4c2d-aa57-80f72177303d_Name">
    <vt:lpwstr>defa4170-0d19-0005-0004-bc88714345d2</vt:lpwstr>
  </property>
  <property fmtid="{D5CDD505-2E9C-101B-9397-08002B2CF9AE}" pid="6" name="MSIP_Label_f535a957-b352-4c2d-aa57-80f72177303d_SiteId">
    <vt:lpwstr>34303541-74ec-4d4a-8c5a-8049d2fd6ce6</vt:lpwstr>
  </property>
  <property fmtid="{D5CDD505-2E9C-101B-9397-08002B2CF9AE}" pid="7" name="MSIP_Label_f535a957-b352-4c2d-aa57-80f72177303d_ActionId">
    <vt:lpwstr>9a634dec-143a-4189-93dd-ca3cfcab6d9c</vt:lpwstr>
  </property>
  <property fmtid="{D5CDD505-2E9C-101B-9397-08002B2CF9AE}" pid="8" name="MSIP_Label_f535a957-b352-4c2d-aa57-80f72177303d_ContentBits">
    <vt:lpwstr>0</vt:lpwstr>
  </property>
  <property fmtid="{D5CDD505-2E9C-101B-9397-08002B2CF9AE}" pid="9" name="MSIP_Label_f535a957-b352-4c2d-aa57-80f72177303d_Tag">
    <vt:lpwstr>10, 3, 0, 1</vt:lpwstr>
  </property>
</Properties>
</file>